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embeddedFontLst>
    <p:embeddedFont>
      <p:font typeface="Poppins" panose="00000500000000000000" pitchFamily="2" charset="0"/>
      <p:regular r:id="rId13"/>
      <p:bold r:id="rId14"/>
      <p:italic r:id="rId15"/>
      <p:boldItalic r:id="rId1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9" roundtripDataSignature="AMtx7mhdWOeGwgzHB5KkhpnohtyslLpFe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3.fntdata"/><Relationship Id="rId23" Type="http://schemas.openxmlformats.org/officeDocument/2006/relationships/tableStyles" Target="tableStyles.xml"/><Relationship Id="rId10" Type="http://schemas.openxmlformats.org/officeDocument/2006/relationships/slide" Target="slides/slide9.xml"/><Relationship Id="rId19" Type="http://customschemas.google.com/relationships/presentationmetadata" Target="meta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1" name="Google Shape;191;p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4" name="Google Shape;94;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4" name="Google Shape;104;p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34f9c0c966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4" name="Google Shape;114;g34f9c0c9661_0_0: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6" name="Google Shape;126;p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0" name="Google Shape;140;p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4" name="Google Shape;154;p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7" name="Google Shape;167;p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9" name="Google Shape;179;p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11"/>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11"/>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2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20"/>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21"/>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21"/>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7"/>
        <p:cNvGrpSpPr/>
        <p:nvPr/>
      </p:nvGrpSpPr>
      <p:grpSpPr>
        <a:xfrm>
          <a:off x="0" y="0"/>
          <a:ext cx="0" cy="0"/>
          <a:chOff x="0" y="0"/>
          <a:chExt cx="0" cy="0"/>
        </a:xfrm>
      </p:grpSpPr>
      <p:sp>
        <p:nvSpPr>
          <p:cNvPr id="18" name="Google Shape;18;p1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2"/>
          <p:cNvSpPr>
            <a:spLocks noGrp="1"/>
          </p:cNvSpPr>
          <p:nvPr>
            <p:ph type="pic" idx="2"/>
          </p:nvPr>
        </p:nvSpPr>
        <p:spPr>
          <a:xfrm>
            <a:off x="5183188" y="987425"/>
            <a:ext cx="6172200" cy="4873625"/>
          </a:xfrm>
          <a:prstGeom prst="rect">
            <a:avLst/>
          </a:prstGeom>
          <a:noFill/>
          <a:ln>
            <a:noFill/>
          </a:ln>
        </p:spPr>
      </p:sp>
      <p:sp>
        <p:nvSpPr>
          <p:cNvPr id="20" name="Google Shape;20;p12"/>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21" name="Google Shape;2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4"/>
        <p:cNvGrpSpPr/>
        <p:nvPr/>
      </p:nvGrpSpPr>
      <p:grpSpPr>
        <a:xfrm>
          <a:off x="0" y="0"/>
          <a:ext cx="0" cy="0"/>
          <a:chOff x="0" y="0"/>
          <a:chExt cx="0" cy="0"/>
        </a:xfrm>
      </p:grpSpPr>
      <p:sp>
        <p:nvSpPr>
          <p:cNvPr id="25" name="Google Shape;25;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6" name="Google Shape;26;p1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7" name="Google Shape;27;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0"/>
        <p:cNvGrpSpPr/>
        <p:nvPr/>
      </p:nvGrpSpPr>
      <p:grpSpPr>
        <a:xfrm>
          <a:off x="0" y="0"/>
          <a:ext cx="0" cy="0"/>
          <a:chOff x="0" y="0"/>
          <a:chExt cx="0" cy="0"/>
        </a:xfrm>
      </p:grpSpPr>
      <p:sp>
        <p:nvSpPr>
          <p:cNvPr id="31" name="Google Shape;31;p1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2" name="Google Shape;32;p14"/>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3" name="Google Shape;33;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6"/>
        <p:cNvGrpSpPr/>
        <p:nvPr/>
      </p:nvGrpSpPr>
      <p:grpSpPr>
        <a:xfrm>
          <a:off x="0" y="0"/>
          <a:ext cx="0" cy="0"/>
          <a:chOff x="0" y="0"/>
          <a:chExt cx="0" cy="0"/>
        </a:xfrm>
      </p:grpSpPr>
      <p:sp>
        <p:nvSpPr>
          <p:cNvPr id="37" name="Google Shape;37;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1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9" name="Google Shape;39;p1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3"/>
        <p:cNvGrpSpPr/>
        <p:nvPr/>
      </p:nvGrpSpPr>
      <p:grpSpPr>
        <a:xfrm>
          <a:off x="0" y="0"/>
          <a:ext cx="0" cy="0"/>
          <a:chOff x="0" y="0"/>
          <a:chExt cx="0" cy="0"/>
        </a:xfrm>
      </p:grpSpPr>
      <p:sp>
        <p:nvSpPr>
          <p:cNvPr id="44" name="Google Shape;44;p1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5" name="Google Shape;45;p1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6" name="Google Shape;46;p1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7" name="Google Shape;47;p1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8" name="Google Shape;48;p1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9" name="Google Shape;49;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0" name="Google Shape;50;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2"/>
        <p:cNvGrpSpPr/>
        <p:nvPr/>
      </p:nvGrpSpPr>
      <p:grpSpPr>
        <a:xfrm>
          <a:off x="0" y="0"/>
          <a:ext cx="0" cy="0"/>
          <a:chOff x="0" y="0"/>
          <a:chExt cx="0" cy="0"/>
        </a:xfrm>
      </p:grpSpPr>
      <p:sp>
        <p:nvSpPr>
          <p:cNvPr id="53" name="Google Shape;53;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4" name="Google Shape;54;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7"/>
        <p:cNvGrpSpPr/>
        <p:nvPr/>
      </p:nvGrpSpPr>
      <p:grpSpPr>
        <a:xfrm>
          <a:off x="0" y="0"/>
          <a:ext cx="0" cy="0"/>
          <a:chOff x="0" y="0"/>
          <a:chExt cx="0" cy="0"/>
        </a:xfrm>
      </p:grpSpPr>
      <p:sp>
        <p:nvSpPr>
          <p:cNvPr id="58" name="Google Shape;58;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1"/>
        <p:cNvGrpSpPr/>
        <p:nvPr/>
      </p:nvGrpSpPr>
      <p:grpSpPr>
        <a:xfrm>
          <a:off x="0" y="0"/>
          <a:ext cx="0" cy="0"/>
          <a:chOff x="0" y="0"/>
          <a:chExt cx="0" cy="0"/>
        </a:xfrm>
      </p:grpSpPr>
      <p:sp>
        <p:nvSpPr>
          <p:cNvPr id="62" name="Google Shape;62;p1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4" name="Google Shape;64;p1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3"/>
        <p:cNvGrpSpPr/>
        <p:nvPr/>
      </p:nvGrpSpPr>
      <p:grpSpPr>
        <a:xfrm>
          <a:off x="0" y="0"/>
          <a:ext cx="0" cy="0"/>
          <a:chOff x="0" y="0"/>
          <a:chExt cx="0" cy="0"/>
        </a:xfrm>
      </p:grpSpPr>
      <p:sp>
        <p:nvSpPr>
          <p:cNvPr id="84" name="Google Shape;84;p1"/>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85" name="Google Shape;85;p1"/>
          <p:cNvSpPr/>
          <p:nvPr/>
        </p:nvSpPr>
        <p:spPr>
          <a:xfrm rot="5400000" flipH="1">
            <a:off x="-1417539" y="1417538"/>
            <a:ext cx="6875818" cy="4040744"/>
          </a:xfrm>
          <a:prstGeom prst="rect">
            <a:avLst/>
          </a:prstGeom>
          <a:gradFill>
            <a:gsLst>
              <a:gs pos="0">
                <a:srgbClr val="000000"/>
              </a:gs>
              <a:gs pos="100000">
                <a:srgbClr val="2F5496"/>
              </a:gs>
            </a:gsLst>
            <a:lin ang="186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86" name="Google Shape;86;p1"/>
          <p:cNvSpPr/>
          <p:nvPr/>
        </p:nvSpPr>
        <p:spPr>
          <a:xfrm rot="-5400000">
            <a:off x="-158495" y="2660473"/>
            <a:ext cx="4355594" cy="4038603"/>
          </a:xfrm>
          <a:prstGeom prst="rect">
            <a:avLst/>
          </a:prstGeom>
          <a:gradFill>
            <a:gsLst>
              <a:gs pos="0">
                <a:srgbClr val="4472C4">
                  <a:alpha val="49803"/>
                </a:srgbClr>
              </a:gs>
              <a:gs pos="100000">
                <a:srgbClr val="1F3864">
                  <a:alpha val="0"/>
                </a:srgbClr>
              </a:gs>
            </a:gsLst>
            <a:lin ang="11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87" name="Google Shape;87;p1"/>
          <p:cNvSpPr/>
          <p:nvPr/>
        </p:nvSpPr>
        <p:spPr>
          <a:xfrm rot="-5400000" flipH="1">
            <a:off x="-1180882" y="1638085"/>
            <a:ext cx="6857572" cy="3581401"/>
          </a:xfrm>
          <a:prstGeom prst="rect">
            <a:avLst/>
          </a:prstGeom>
          <a:gradFill>
            <a:gsLst>
              <a:gs pos="0">
                <a:srgbClr val="000000">
                  <a:alpha val="58823"/>
                </a:srgbClr>
              </a:gs>
              <a:gs pos="69000">
                <a:srgbClr val="4472C4">
                  <a:alpha val="0"/>
                </a:srgbClr>
              </a:gs>
              <a:gs pos="100000">
                <a:srgbClr val="4472C4">
                  <a:alpha val="0"/>
                </a:srgbClr>
              </a:gs>
            </a:gsLst>
            <a:lin ang="132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88" name="Google Shape;88;p1"/>
          <p:cNvSpPr/>
          <p:nvPr/>
        </p:nvSpPr>
        <p:spPr>
          <a:xfrm rot="6097846">
            <a:off x="-747355" y="1201312"/>
            <a:ext cx="4808302" cy="4088666"/>
          </a:xfrm>
          <a:custGeom>
            <a:avLst/>
            <a:gdLst/>
            <a:ahLst/>
            <a:cxnLst/>
            <a:rect l="l" t="t" r="r" b="b"/>
            <a:pathLst>
              <a:path w="4808302" h="4088666" extrusionOk="0">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0">
                <a:srgbClr val="8DA9DB">
                  <a:alpha val="0"/>
                </a:srgbClr>
              </a:gs>
              <a:gs pos="39000">
                <a:srgbClr val="8DA9DB">
                  <a:alpha val="0"/>
                </a:srgbClr>
              </a:gs>
              <a:gs pos="100000">
                <a:srgbClr val="2F5496">
                  <a:alpha val="25882"/>
                </a:srgbClr>
              </a:gs>
            </a:gsLst>
            <a:lin ang="186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89" name="Google Shape;89;p1"/>
          <p:cNvSpPr txBox="1">
            <a:spLocks noGrp="1"/>
          </p:cNvSpPr>
          <p:nvPr>
            <p:ph type="ctrTitle"/>
          </p:nvPr>
        </p:nvSpPr>
        <p:spPr>
          <a:xfrm>
            <a:off x="660041" y="2767106"/>
            <a:ext cx="2880828" cy="3071906"/>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4000"/>
              <a:buFont typeface="Calibri"/>
              <a:buNone/>
            </a:pPr>
            <a:endParaRPr sz="4000">
              <a:solidFill>
                <a:srgbClr val="FFFFFF"/>
              </a:solidFill>
            </a:endParaRPr>
          </a:p>
        </p:txBody>
      </p:sp>
      <p:sp>
        <p:nvSpPr>
          <p:cNvPr id="90" name="Google Shape;90;p1"/>
          <p:cNvSpPr txBox="1">
            <a:spLocks noGrp="1"/>
          </p:cNvSpPr>
          <p:nvPr>
            <p:ph type="subTitle" idx="1"/>
          </p:nvPr>
        </p:nvSpPr>
        <p:spPr>
          <a:xfrm>
            <a:off x="660042" y="806824"/>
            <a:ext cx="2919738" cy="1494117"/>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2000"/>
              <a:buNone/>
            </a:pPr>
            <a:endParaRPr sz="2000">
              <a:solidFill>
                <a:srgbClr val="FFFFFF"/>
              </a:solidFill>
            </a:endParaRPr>
          </a:p>
        </p:txBody>
      </p:sp>
      <p:pic>
        <p:nvPicPr>
          <p:cNvPr id="91" name="Google Shape;91;p1" descr="A blue and green logo&#10;&#10;AI-generated content may be incorrect."/>
          <p:cNvPicPr preferRelativeResize="0"/>
          <p:nvPr/>
        </p:nvPicPr>
        <p:blipFill rotWithShape="1">
          <a:blip r:embed="rId3">
            <a:alphaModFix/>
          </a:blip>
          <a:srcRect l="4501"/>
          <a:stretch/>
        </p:blipFill>
        <p:spPr>
          <a:xfrm>
            <a:off x="4717727" y="467208"/>
            <a:ext cx="6795150" cy="5923584"/>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2"/>
        <p:cNvGrpSpPr/>
        <p:nvPr/>
      </p:nvGrpSpPr>
      <p:grpSpPr>
        <a:xfrm>
          <a:off x="0" y="0"/>
          <a:ext cx="0" cy="0"/>
          <a:chOff x="0" y="0"/>
          <a:chExt cx="0" cy="0"/>
        </a:xfrm>
      </p:grpSpPr>
      <p:sp>
        <p:nvSpPr>
          <p:cNvPr id="193" name="Google Shape;193;p9"/>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94" name="Google Shape;194;p9"/>
          <p:cNvSpPr txBox="1">
            <a:spLocks noGrp="1"/>
          </p:cNvSpPr>
          <p:nvPr>
            <p:ph type="title"/>
          </p:nvPr>
        </p:nvSpPr>
        <p:spPr>
          <a:xfrm>
            <a:off x="5596501" y="489508"/>
            <a:ext cx="5754896" cy="1667569"/>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000"/>
              <a:buFont typeface="Calibri"/>
              <a:buNone/>
            </a:pPr>
            <a:r>
              <a:rPr lang="en-US" sz="4000">
                <a:solidFill>
                  <a:schemeClr val="dk1"/>
                </a:solidFill>
                <a:highlight>
                  <a:srgbClr val="FFFF00"/>
                </a:highlight>
                <a:latin typeface="Calibri"/>
                <a:ea typeface="Calibri"/>
                <a:cs typeface="Calibri"/>
                <a:sym typeface="Calibri"/>
              </a:rPr>
              <a:t>Header</a:t>
            </a:r>
            <a:endParaRPr/>
          </a:p>
        </p:txBody>
      </p:sp>
      <p:pic>
        <p:nvPicPr>
          <p:cNvPr id="195" name="Google Shape;195;p9" descr="A blue and green logo&#10;&#10;AI-generated content may be incorrect."/>
          <p:cNvPicPr preferRelativeResize="0"/>
          <p:nvPr/>
        </p:nvPicPr>
        <p:blipFill rotWithShape="1">
          <a:blip r:embed="rId3">
            <a:alphaModFix/>
          </a:blip>
          <a:srcRect l="4501"/>
          <a:stretch/>
        </p:blipFill>
        <p:spPr>
          <a:xfrm>
            <a:off x="162435" y="1510902"/>
            <a:ext cx="3876165" cy="3378996"/>
          </a:xfrm>
          <a:prstGeom prst="rect">
            <a:avLst/>
          </a:prstGeom>
          <a:noFill/>
          <a:ln>
            <a:noFill/>
          </a:ln>
        </p:spPr>
      </p:pic>
      <p:sp>
        <p:nvSpPr>
          <p:cNvPr id="196" name="Google Shape;196;p9"/>
          <p:cNvSpPr txBox="1">
            <a:spLocks noGrp="1"/>
          </p:cNvSpPr>
          <p:nvPr>
            <p:ph type="body" idx="1"/>
          </p:nvPr>
        </p:nvSpPr>
        <p:spPr>
          <a:xfrm>
            <a:off x="5596502" y="2405894"/>
            <a:ext cx="5754896" cy="3197464"/>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1400"/>
              <a:buFont typeface="Arial"/>
              <a:buChar char="•"/>
            </a:pPr>
            <a:r>
              <a:rPr lang="en-US" sz="1400">
                <a:highlight>
                  <a:srgbClr val="FFFF00"/>
                </a:highlight>
              </a:rPr>
              <a:t>Consider offering live subtitle translation of your session during your presentation.  To do that, in PowerPoint click on “Slide Show” then “Subtitle Settings”, then select English as your “spoken language” and another language as your “subtitle language”.  ACBS encourages Spanish or Greek this year, but any ACBS member language would be useful if you prefer another.  Then click “Always Use Subtitles”. </a:t>
            </a:r>
            <a:endParaRPr/>
          </a:p>
          <a:p>
            <a:pPr marL="0" lvl="0" indent="0" algn="l" rtl="0">
              <a:lnSpc>
                <a:spcPct val="90000"/>
              </a:lnSpc>
              <a:spcBef>
                <a:spcPts val="1000"/>
              </a:spcBef>
              <a:spcAft>
                <a:spcPts val="0"/>
              </a:spcAft>
              <a:buClr>
                <a:schemeClr val="dk1"/>
              </a:buClr>
              <a:buSzPts val="1400"/>
              <a:buFont typeface="Arial"/>
              <a:buChar char="•"/>
            </a:pPr>
            <a:r>
              <a:rPr lang="en-US" sz="1400">
                <a:highlight>
                  <a:srgbClr val="FFFF00"/>
                </a:highlight>
              </a:rPr>
              <a:t>By default, the translated caption will appear over the bottom of your side.  If you don’t want to rearrange your slides to accommodate it, just click “Subtitle Settings” and select “Below Slide” so that none of your slide is covered.  Then click “From Beginning” to start your slide show. This translation will be captured in the recording for later viewing and improve access to your work. View a demonstration here: https://www.youtube.com/watch?v=0krv4NjZOaI&amp;t=64s</a:t>
            </a:r>
            <a:endParaRPr/>
          </a:p>
        </p:txBody>
      </p:sp>
      <p:sp>
        <p:nvSpPr>
          <p:cNvPr id="197" name="Google Shape;197;p9"/>
          <p:cNvSpPr/>
          <p:nvPr/>
        </p:nvSpPr>
        <p:spPr>
          <a:xfrm rot="10800000" flipH="1">
            <a:off x="0" y="6400799"/>
            <a:ext cx="12192000" cy="456773"/>
          </a:xfrm>
          <a:prstGeom prst="rect">
            <a:avLst/>
          </a:prstGeom>
          <a:gradFill>
            <a:gsLst>
              <a:gs pos="0">
                <a:schemeClr val="accent1"/>
              </a:gs>
              <a:gs pos="90000">
                <a:srgbClr val="000000"/>
              </a:gs>
              <a:gs pos="100000">
                <a:srgbClr val="000000"/>
              </a:gs>
            </a:gsLst>
            <a:lin ang="2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98" name="Google Shape;198;p9"/>
          <p:cNvSpPr/>
          <p:nvPr/>
        </p:nvSpPr>
        <p:spPr>
          <a:xfrm flipH="1">
            <a:off x="4038600" y="6400799"/>
            <a:ext cx="8153398" cy="456772"/>
          </a:xfrm>
          <a:prstGeom prst="rect">
            <a:avLst/>
          </a:prstGeom>
          <a:gradFill>
            <a:gsLst>
              <a:gs pos="0">
                <a:srgbClr val="000000">
                  <a:alpha val="49803"/>
                </a:srgbClr>
              </a:gs>
              <a:gs pos="100000">
                <a:srgbClr val="2F5496"/>
              </a:gs>
            </a:gsLst>
            <a:lin ang="13800001"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5"/>
        <p:cNvGrpSpPr/>
        <p:nvPr/>
      </p:nvGrpSpPr>
      <p:grpSpPr>
        <a:xfrm>
          <a:off x="0" y="0"/>
          <a:ext cx="0" cy="0"/>
          <a:chOff x="0" y="0"/>
          <a:chExt cx="0" cy="0"/>
        </a:xfrm>
      </p:grpSpPr>
      <p:sp>
        <p:nvSpPr>
          <p:cNvPr id="96" name="Google Shape;96;p2"/>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97" name="Google Shape;97;p2"/>
          <p:cNvSpPr txBox="1">
            <a:spLocks noGrp="1"/>
          </p:cNvSpPr>
          <p:nvPr>
            <p:ph type="title"/>
          </p:nvPr>
        </p:nvSpPr>
        <p:spPr>
          <a:xfrm>
            <a:off x="5596501" y="489508"/>
            <a:ext cx="5754896" cy="1667569"/>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000"/>
              <a:buFont typeface="Calibri"/>
              <a:buNone/>
            </a:pPr>
            <a:r>
              <a:rPr lang="en-US" sz="4000">
                <a:solidFill>
                  <a:schemeClr val="dk1"/>
                </a:solidFill>
                <a:latin typeface="Calibri"/>
                <a:ea typeface="Calibri"/>
                <a:cs typeface="Calibri"/>
                <a:sym typeface="Calibri"/>
              </a:rPr>
              <a:t>Disclosures (support example):</a:t>
            </a:r>
            <a:endParaRPr sz="4000">
              <a:solidFill>
                <a:schemeClr val="dk1"/>
              </a:solidFill>
              <a:highlight>
                <a:srgbClr val="FFFF00"/>
              </a:highlight>
              <a:latin typeface="Calibri"/>
              <a:ea typeface="Calibri"/>
              <a:cs typeface="Calibri"/>
              <a:sym typeface="Calibri"/>
            </a:endParaRPr>
          </a:p>
        </p:txBody>
      </p:sp>
      <p:pic>
        <p:nvPicPr>
          <p:cNvPr id="98" name="Google Shape;98;p2" descr="A blue and green logo&#10;&#10;AI-generated content may be incorrect."/>
          <p:cNvPicPr preferRelativeResize="0"/>
          <p:nvPr/>
        </p:nvPicPr>
        <p:blipFill rotWithShape="1">
          <a:blip r:embed="rId3">
            <a:alphaModFix/>
          </a:blip>
          <a:srcRect l="4501"/>
          <a:stretch/>
        </p:blipFill>
        <p:spPr>
          <a:xfrm>
            <a:off x="1068130" y="1523654"/>
            <a:ext cx="3876165" cy="3378996"/>
          </a:xfrm>
          <a:prstGeom prst="rect">
            <a:avLst/>
          </a:prstGeom>
          <a:noFill/>
          <a:ln>
            <a:noFill/>
          </a:ln>
        </p:spPr>
      </p:pic>
      <p:sp>
        <p:nvSpPr>
          <p:cNvPr id="99" name="Google Shape;99;p2"/>
          <p:cNvSpPr txBox="1">
            <a:spLocks noGrp="1"/>
          </p:cNvSpPr>
          <p:nvPr>
            <p:ph type="body" idx="1"/>
          </p:nvPr>
        </p:nvSpPr>
        <p:spPr>
          <a:xfrm>
            <a:off x="5596502" y="2405894"/>
            <a:ext cx="5754896" cy="3197464"/>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1400"/>
              <a:buFont typeface="Arial"/>
              <a:buChar char="•"/>
            </a:pPr>
            <a:r>
              <a:rPr lang="en-US" sz="1400">
                <a:highlight>
                  <a:srgbClr val="FFFF00"/>
                </a:highlight>
              </a:rPr>
              <a:t>Sally JohnsonX</a:t>
            </a:r>
            <a:endParaRPr/>
          </a:p>
          <a:p>
            <a:pPr marL="342900" lvl="0" indent="-228600" algn="l" rtl="0">
              <a:lnSpc>
                <a:spcPct val="90000"/>
              </a:lnSpc>
              <a:spcBef>
                <a:spcPts val="1000"/>
              </a:spcBef>
              <a:spcAft>
                <a:spcPts val="0"/>
              </a:spcAft>
              <a:buClr>
                <a:schemeClr val="dk1"/>
              </a:buClr>
              <a:buSzPts val="1400"/>
              <a:buFont typeface="Arial"/>
              <a:buChar char="•"/>
            </a:pPr>
            <a:r>
              <a:rPr lang="en-US" sz="1400">
                <a:highlight>
                  <a:srgbClr val="FFFF00"/>
                </a:highlight>
              </a:rPr>
              <a:t>Relevant Financial Relationships: </a:t>
            </a:r>
            <a:endParaRPr/>
          </a:p>
          <a:p>
            <a:pPr marL="800100" lvl="1" indent="-228600" algn="l" rtl="0">
              <a:lnSpc>
                <a:spcPct val="90000"/>
              </a:lnSpc>
              <a:spcBef>
                <a:spcPts val="500"/>
              </a:spcBef>
              <a:spcAft>
                <a:spcPts val="0"/>
              </a:spcAft>
              <a:buClr>
                <a:schemeClr val="dk1"/>
              </a:buClr>
              <a:buSzPts val="1400"/>
              <a:buFont typeface="Arial"/>
              <a:buChar char="•"/>
            </a:pPr>
            <a:r>
              <a:rPr lang="en-US">
                <a:highlight>
                  <a:srgbClr val="FFFF00"/>
                </a:highlight>
              </a:rPr>
              <a:t>Employed in Private PracticeX</a:t>
            </a:r>
            <a:endParaRPr/>
          </a:p>
          <a:p>
            <a:pPr marL="800100" lvl="1" indent="-228600" algn="l" rtl="0">
              <a:lnSpc>
                <a:spcPct val="90000"/>
              </a:lnSpc>
              <a:spcBef>
                <a:spcPts val="500"/>
              </a:spcBef>
              <a:spcAft>
                <a:spcPts val="0"/>
              </a:spcAft>
              <a:buClr>
                <a:schemeClr val="dk1"/>
              </a:buClr>
              <a:buSzPts val="1400"/>
              <a:buFont typeface="Arial"/>
              <a:buChar char="•"/>
            </a:pPr>
            <a:r>
              <a:rPr lang="en-US">
                <a:highlight>
                  <a:srgbClr val="FFFF00"/>
                </a:highlight>
              </a:rPr>
              <a:t>Adjunct faculty UCSX</a:t>
            </a:r>
            <a:endParaRPr/>
          </a:p>
          <a:p>
            <a:pPr marL="800100" lvl="1" indent="-228600" algn="l" rtl="0">
              <a:lnSpc>
                <a:spcPct val="90000"/>
              </a:lnSpc>
              <a:spcBef>
                <a:spcPts val="500"/>
              </a:spcBef>
              <a:spcAft>
                <a:spcPts val="0"/>
              </a:spcAft>
              <a:buClr>
                <a:schemeClr val="dk1"/>
              </a:buClr>
              <a:buSzPts val="1400"/>
              <a:buFont typeface="Arial"/>
              <a:buChar char="•"/>
            </a:pPr>
            <a:r>
              <a:rPr lang="en-US">
                <a:highlight>
                  <a:srgbClr val="FFFF00"/>
                </a:highlight>
              </a:rPr>
              <a:t>Research partially funded by grant from the American Lung AssociationX</a:t>
            </a:r>
            <a:endParaRPr/>
          </a:p>
          <a:p>
            <a:pPr marL="800100" lvl="1" indent="-228600" algn="l" rtl="0">
              <a:lnSpc>
                <a:spcPct val="90000"/>
              </a:lnSpc>
              <a:spcBef>
                <a:spcPts val="500"/>
              </a:spcBef>
              <a:spcAft>
                <a:spcPts val="0"/>
              </a:spcAft>
              <a:buClr>
                <a:schemeClr val="dk1"/>
              </a:buClr>
              <a:buSzPts val="1400"/>
              <a:buFont typeface="Arial"/>
              <a:buChar char="•"/>
            </a:pPr>
            <a:r>
              <a:rPr lang="en-US">
                <a:highlight>
                  <a:srgbClr val="FFFF00"/>
                </a:highlight>
              </a:rPr>
              <a:t>Receive royalties from New Harbinger publications for a book co-written on a topic similar to the subject of this presentation</a:t>
            </a:r>
            <a:endParaRPr/>
          </a:p>
          <a:p>
            <a:pPr marL="342900" lvl="0" indent="-228600" algn="l" rtl="0">
              <a:lnSpc>
                <a:spcPct val="90000"/>
              </a:lnSpc>
              <a:spcBef>
                <a:spcPts val="1000"/>
              </a:spcBef>
              <a:spcAft>
                <a:spcPts val="0"/>
              </a:spcAft>
              <a:buClr>
                <a:schemeClr val="dk1"/>
              </a:buClr>
              <a:buSzPts val="1400"/>
              <a:buFont typeface="Arial"/>
              <a:buChar char="•"/>
            </a:pPr>
            <a:r>
              <a:rPr lang="en-US" sz="1400">
                <a:highlight>
                  <a:srgbClr val="FFFF00"/>
                </a:highlight>
              </a:rPr>
              <a:t>Relevant Nonfinancial Relationships:</a:t>
            </a:r>
            <a:endParaRPr/>
          </a:p>
          <a:p>
            <a:pPr marL="800100" lvl="1" indent="-228600" algn="l" rtl="0">
              <a:lnSpc>
                <a:spcPct val="90000"/>
              </a:lnSpc>
              <a:spcBef>
                <a:spcPts val="500"/>
              </a:spcBef>
              <a:spcAft>
                <a:spcPts val="0"/>
              </a:spcAft>
              <a:buClr>
                <a:schemeClr val="dk1"/>
              </a:buClr>
              <a:buSzPts val="1400"/>
              <a:buFont typeface="Arial"/>
              <a:buChar char="•"/>
            </a:pPr>
            <a:r>
              <a:rPr lang="en-US">
                <a:highlight>
                  <a:srgbClr val="FFFF00"/>
                </a:highlight>
              </a:rPr>
              <a:t>Advisory committee member - American Heart AssociationX </a:t>
            </a:r>
            <a:endParaRPr/>
          </a:p>
          <a:p>
            <a:pPr marL="0" lvl="0" indent="88900" algn="l" rtl="0">
              <a:lnSpc>
                <a:spcPct val="90000"/>
              </a:lnSpc>
              <a:spcBef>
                <a:spcPts val="1000"/>
              </a:spcBef>
              <a:spcAft>
                <a:spcPts val="0"/>
              </a:spcAft>
              <a:buClr>
                <a:schemeClr val="dk1"/>
              </a:buClr>
              <a:buSzPts val="1400"/>
              <a:buFont typeface="Arial"/>
              <a:buNone/>
            </a:pPr>
            <a:endParaRPr sz="1400">
              <a:highlight>
                <a:srgbClr val="FFFF00"/>
              </a:highlight>
            </a:endParaRPr>
          </a:p>
        </p:txBody>
      </p:sp>
      <p:sp>
        <p:nvSpPr>
          <p:cNvPr id="100" name="Google Shape;100;p2"/>
          <p:cNvSpPr/>
          <p:nvPr/>
        </p:nvSpPr>
        <p:spPr>
          <a:xfrm rot="10800000" flipH="1">
            <a:off x="0" y="6400799"/>
            <a:ext cx="12192000" cy="456773"/>
          </a:xfrm>
          <a:prstGeom prst="rect">
            <a:avLst/>
          </a:prstGeom>
          <a:gradFill>
            <a:gsLst>
              <a:gs pos="0">
                <a:schemeClr val="accent1"/>
              </a:gs>
              <a:gs pos="90000">
                <a:srgbClr val="000000"/>
              </a:gs>
              <a:gs pos="100000">
                <a:srgbClr val="000000"/>
              </a:gs>
            </a:gsLst>
            <a:lin ang="2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1" name="Google Shape;101;p2"/>
          <p:cNvSpPr/>
          <p:nvPr/>
        </p:nvSpPr>
        <p:spPr>
          <a:xfrm flipH="1">
            <a:off x="4038600" y="6400799"/>
            <a:ext cx="8153398" cy="456772"/>
          </a:xfrm>
          <a:prstGeom prst="rect">
            <a:avLst/>
          </a:prstGeom>
          <a:gradFill>
            <a:gsLst>
              <a:gs pos="0">
                <a:srgbClr val="000000">
                  <a:alpha val="49803"/>
                </a:srgbClr>
              </a:gs>
              <a:gs pos="100000">
                <a:srgbClr val="2F5496"/>
              </a:gs>
            </a:gsLst>
            <a:lin ang="13800001"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5"/>
        <p:cNvGrpSpPr/>
        <p:nvPr/>
      </p:nvGrpSpPr>
      <p:grpSpPr>
        <a:xfrm>
          <a:off x="0" y="0"/>
          <a:ext cx="0" cy="0"/>
          <a:chOff x="0" y="0"/>
          <a:chExt cx="0" cy="0"/>
        </a:xfrm>
      </p:grpSpPr>
      <p:sp>
        <p:nvSpPr>
          <p:cNvPr id="106" name="Google Shape;106;p3"/>
          <p:cNvSpPr/>
          <p:nvPr/>
        </p:nvSpPr>
        <p:spPr>
          <a:xfrm>
            <a:off x="0" y="2"/>
            <a:ext cx="12192000" cy="6857997"/>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7" name="Google Shape;107;p3"/>
          <p:cNvSpPr txBox="1">
            <a:spLocks noGrp="1"/>
          </p:cNvSpPr>
          <p:nvPr>
            <p:ph type="title"/>
          </p:nvPr>
        </p:nvSpPr>
        <p:spPr>
          <a:xfrm>
            <a:off x="8643193" y="489507"/>
            <a:ext cx="3091607" cy="1655483"/>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3700"/>
              <a:buFont typeface="Calibri"/>
              <a:buNone/>
            </a:pPr>
            <a:r>
              <a:rPr lang="en-US" sz="3700"/>
              <a:t>Disclosures (no-support example):</a:t>
            </a:r>
            <a:endParaRPr sz="3700">
              <a:highlight>
                <a:srgbClr val="FFFF00"/>
              </a:highlight>
            </a:endParaRPr>
          </a:p>
        </p:txBody>
      </p:sp>
      <p:pic>
        <p:nvPicPr>
          <p:cNvPr id="108" name="Google Shape;108;p3" descr="A blue and green logo&#10;&#10;AI-generated content may be incorrect."/>
          <p:cNvPicPr preferRelativeResize="0"/>
          <p:nvPr/>
        </p:nvPicPr>
        <p:blipFill rotWithShape="1">
          <a:blip r:embed="rId3">
            <a:alphaModFix/>
          </a:blip>
          <a:srcRect t="5146" r="-1"/>
          <a:stretch/>
        </p:blipFill>
        <p:spPr>
          <a:xfrm>
            <a:off x="20" y="431"/>
            <a:ext cx="8115280" cy="6408311"/>
          </a:xfrm>
          <a:prstGeom prst="rect">
            <a:avLst/>
          </a:prstGeom>
          <a:noFill/>
          <a:ln>
            <a:noFill/>
          </a:ln>
        </p:spPr>
      </p:pic>
      <p:sp>
        <p:nvSpPr>
          <p:cNvPr id="109" name="Google Shape;109;p3"/>
          <p:cNvSpPr txBox="1">
            <a:spLocks noGrp="1"/>
          </p:cNvSpPr>
          <p:nvPr>
            <p:ph type="body" idx="1"/>
          </p:nvPr>
        </p:nvSpPr>
        <p:spPr>
          <a:xfrm>
            <a:off x="8643193" y="2418408"/>
            <a:ext cx="2942813" cy="3540265"/>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000"/>
              <a:buFont typeface="Arial"/>
              <a:buChar char="•"/>
            </a:pPr>
            <a:r>
              <a:rPr lang="en-US" sz="2000">
                <a:highlight>
                  <a:srgbClr val="FFFF00"/>
                </a:highlight>
              </a:rPr>
              <a:t>Sally JohnsonX</a:t>
            </a:r>
            <a:endParaRPr/>
          </a:p>
          <a:p>
            <a:pPr marL="800100" lvl="1" indent="-228600" algn="l" rtl="0">
              <a:lnSpc>
                <a:spcPct val="90000"/>
              </a:lnSpc>
              <a:spcBef>
                <a:spcPts val="500"/>
              </a:spcBef>
              <a:spcAft>
                <a:spcPts val="0"/>
              </a:spcAft>
              <a:buClr>
                <a:schemeClr val="dk1"/>
              </a:buClr>
              <a:buSzPts val="2000"/>
              <a:buFont typeface="Arial"/>
              <a:buChar char="•"/>
            </a:pPr>
            <a:r>
              <a:rPr lang="en-US" sz="2000">
                <a:highlight>
                  <a:srgbClr val="FFFF00"/>
                </a:highlight>
              </a:rPr>
              <a:t>I have not received and will not receive any commercial support related to this presentation or the work presented in this presentation.</a:t>
            </a:r>
            <a:endParaRPr/>
          </a:p>
          <a:p>
            <a:pPr marL="0" lvl="0" indent="127000" algn="l" rtl="0">
              <a:lnSpc>
                <a:spcPct val="90000"/>
              </a:lnSpc>
              <a:spcBef>
                <a:spcPts val="1000"/>
              </a:spcBef>
              <a:spcAft>
                <a:spcPts val="0"/>
              </a:spcAft>
              <a:buClr>
                <a:schemeClr val="dk1"/>
              </a:buClr>
              <a:buSzPts val="2000"/>
              <a:buFont typeface="Arial"/>
              <a:buNone/>
            </a:pPr>
            <a:endParaRPr sz="2000">
              <a:highlight>
                <a:srgbClr val="FFFF00"/>
              </a:highlight>
            </a:endParaRPr>
          </a:p>
        </p:txBody>
      </p:sp>
      <p:sp>
        <p:nvSpPr>
          <p:cNvPr id="110" name="Google Shape;110;p3"/>
          <p:cNvSpPr/>
          <p:nvPr/>
        </p:nvSpPr>
        <p:spPr>
          <a:xfrm flipH="1">
            <a:off x="-1" y="6408741"/>
            <a:ext cx="12191998" cy="457202"/>
          </a:xfrm>
          <a:prstGeom prst="rect">
            <a:avLst/>
          </a:prstGeom>
          <a:gradFill>
            <a:gsLst>
              <a:gs pos="0">
                <a:srgbClr val="000000">
                  <a:alpha val="95686"/>
                </a:srgbClr>
              </a:gs>
              <a:gs pos="34000">
                <a:srgbClr val="000000">
                  <a:alpha val="95686"/>
                </a:srgbClr>
              </a:gs>
              <a:gs pos="100000">
                <a:schemeClr val="accent1"/>
              </a:gs>
            </a:gsLst>
            <a:lin ang="8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11" name="Google Shape;111;p3"/>
          <p:cNvSpPr/>
          <p:nvPr/>
        </p:nvSpPr>
        <p:spPr>
          <a:xfrm flipH="1">
            <a:off x="-4" y="6408742"/>
            <a:ext cx="8115300" cy="449258"/>
          </a:xfrm>
          <a:prstGeom prst="rect">
            <a:avLst/>
          </a:prstGeom>
          <a:gradFill>
            <a:gsLst>
              <a:gs pos="0">
                <a:srgbClr val="2F5496">
                  <a:alpha val="58823"/>
                </a:srgbClr>
              </a:gs>
              <a:gs pos="28000">
                <a:srgbClr val="2F5496">
                  <a:alpha val="58823"/>
                </a:srgbClr>
              </a:gs>
              <a:gs pos="100000">
                <a:srgbClr val="000000">
                  <a:alpha val="69803"/>
                </a:srgbClr>
              </a:gs>
            </a:gsLst>
            <a:lin ang="11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5"/>
        <p:cNvGrpSpPr/>
        <p:nvPr/>
      </p:nvGrpSpPr>
      <p:grpSpPr>
        <a:xfrm>
          <a:off x="0" y="0"/>
          <a:ext cx="0" cy="0"/>
          <a:chOff x="0" y="0"/>
          <a:chExt cx="0" cy="0"/>
        </a:xfrm>
      </p:grpSpPr>
      <p:sp>
        <p:nvSpPr>
          <p:cNvPr id="116" name="Google Shape;116;g34f9c0c9661_0_0"/>
          <p:cNvSpPr/>
          <p:nvPr/>
        </p:nvSpPr>
        <p:spPr>
          <a:xfrm>
            <a:off x="0" y="2"/>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17" name="Google Shape;117;g34f9c0c9661_0_0"/>
          <p:cNvSpPr txBox="1">
            <a:spLocks noGrp="1"/>
          </p:cNvSpPr>
          <p:nvPr>
            <p:ph type="title"/>
          </p:nvPr>
        </p:nvSpPr>
        <p:spPr>
          <a:xfrm>
            <a:off x="8643200" y="489499"/>
            <a:ext cx="3091500" cy="1929000"/>
          </a:xfrm>
          <a:prstGeom prst="rect">
            <a:avLst/>
          </a:prstGeom>
          <a:noFill/>
          <a:ln>
            <a:noFill/>
          </a:ln>
        </p:spPr>
        <p:txBody>
          <a:bodyPr spcFirstLastPara="1" wrap="square" lIns="91425" tIns="45700" rIns="91425" bIns="45700" anchor="b"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n-US" sz="3700">
                <a:solidFill>
                  <a:srgbClr val="1F3864"/>
                </a:solidFill>
                <a:highlight>
                  <a:srgbClr val="FFFF00"/>
                </a:highlight>
                <a:latin typeface="Poppins"/>
                <a:ea typeface="Poppins"/>
                <a:cs typeface="Poppins"/>
                <a:sym typeface="Poppins"/>
              </a:rPr>
              <a:t>Please remind attendees to scan for CEs!</a:t>
            </a:r>
            <a:endParaRPr sz="3700">
              <a:solidFill>
                <a:srgbClr val="1F3864"/>
              </a:solidFill>
              <a:highlight>
                <a:srgbClr val="FFFF00"/>
              </a:highlight>
              <a:latin typeface="Poppins"/>
              <a:ea typeface="Poppins"/>
              <a:cs typeface="Poppins"/>
              <a:sym typeface="Poppins"/>
            </a:endParaRPr>
          </a:p>
        </p:txBody>
      </p:sp>
      <p:pic>
        <p:nvPicPr>
          <p:cNvPr id="118" name="Google Shape;118;g34f9c0c9661_0_0" descr="A blue and green logo&#10;&#10;AI-generated content may be incorrect."/>
          <p:cNvPicPr preferRelativeResize="0"/>
          <p:nvPr/>
        </p:nvPicPr>
        <p:blipFill rotWithShape="1">
          <a:blip r:embed="rId3">
            <a:alphaModFix/>
          </a:blip>
          <a:srcRect t="5150" b="-9"/>
          <a:stretch/>
        </p:blipFill>
        <p:spPr>
          <a:xfrm>
            <a:off x="20" y="431"/>
            <a:ext cx="8115282" cy="6408311"/>
          </a:xfrm>
          <a:prstGeom prst="rect">
            <a:avLst/>
          </a:prstGeom>
          <a:noFill/>
          <a:ln>
            <a:noFill/>
          </a:ln>
        </p:spPr>
      </p:pic>
      <p:sp>
        <p:nvSpPr>
          <p:cNvPr id="119" name="Google Shape;119;g34f9c0c9661_0_0"/>
          <p:cNvSpPr txBox="1">
            <a:spLocks noGrp="1"/>
          </p:cNvSpPr>
          <p:nvPr>
            <p:ph type="body" idx="1"/>
          </p:nvPr>
        </p:nvSpPr>
        <p:spPr>
          <a:xfrm>
            <a:off x="8643193" y="2418408"/>
            <a:ext cx="2942700" cy="35403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None/>
            </a:pPr>
            <a:r>
              <a:rPr lang="en-US" sz="1700">
                <a:solidFill>
                  <a:srgbClr val="2F5496"/>
                </a:solidFill>
                <a:latin typeface="Poppins"/>
                <a:ea typeface="Poppins"/>
                <a:cs typeface="Poppins"/>
                <a:sym typeface="Poppins"/>
              </a:rPr>
              <a:t>Reminder: If you have a barcode ON THE FRONT OF YOUR BADGE, please use the scanner to sign in and out of each session.</a:t>
            </a:r>
            <a:endParaRPr sz="1700">
              <a:solidFill>
                <a:srgbClr val="2F5496"/>
              </a:solidFill>
              <a:latin typeface="Poppins"/>
              <a:ea typeface="Poppins"/>
              <a:cs typeface="Poppins"/>
              <a:sym typeface="Poppins"/>
            </a:endParaRPr>
          </a:p>
          <a:p>
            <a:pPr marL="0" lvl="0" indent="0" algn="l" rtl="0">
              <a:lnSpc>
                <a:spcPct val="90000"/>
              </a:lnSpc>
              <a:spcBef>
                <a:spcPts val="0"/>
              </a:spcBef>
              <a:spcAft>
                <a:spcPts val="0"/>
              </a:spcAft>
              <a:buNone/>
            </a:pPr>
            <a:endParaRPr sz="2000">
              <a:solidFill>
                <a:srgbClr val="2F5496"/>
              </a:solidFill>
              <a:highlight>
                <a:srgbClr val="FFFF00"/>
              </a:highlight>
            </a:endParaRPr>
          </a:p>
          <a:p>
            <a:pPr marL="0" lvl="0" indent="127000" algn="l" rtl="0">
              <a:lnSpc>
                <a:spcPct val="90000"/>
              </a:lnSpc>
              <a:spcBef>
                <a:spcPts val="1000"/>
              </a:spcBef>
              <a:spcAft>
                <a:spcPts val="0"/>
              </a:spcAft>
              <a:buClr>
                <a:schemeClr val="dk1"/>
              </a:buClr>
              <a:buSzPts val="2000"/>
              <a:buFont typeface="Arial"/>
              <a:buNone/>
            </a:pPr>
            <a:endParaRPr sz="2000">
              <a:highlight>
                <a:srgbClr val="FFFF00"/>
              </a:highlight>
            </a:endParaRPr>
          </a:p>
        </p:txBody>
      </p:sp>
      <p:sp>
        <p:nvSpPr>
          <p:cNvPr id="120" name="Google Shape;120;g34f9c0c9661_0_0"/>
          <p:cNvSpPr/>
          <p:nvPr/>
        </p:nvSpPr>
        <p:spPr>
          <a:xfrm flipH="1">
            <a:off x="-3" y="6408741"/>
            <a:ext cx="12192000" cy="457200"/>
          </a:xfrm>
          <a:prstGeom prst="rect">
            <a:avLst/>
          </a:prstGeom>
          <a:gradFill>
            <a:gsLst>
              <a:gs pos="0">
                <a:srgbClr val="000000">
                  <a:alpha val="95686"/>
                </a:srgbClr>
              </a:gs>
              <a:gs pos="34000">
                <a:srgbClr val="000000">
                  <a:alpha val="95686"/>
                </a:srgbClr>
              </a:gs>
              <a:gs pos="100000">
                <a:schemeClr val="accent1"/>
              </a:gs>
            </a:gsLst>
            <a:lin ang="8400134"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1" name="Google Shape;121;g34f9c0c9661_0_0"/>
          <p:cNvSpPr/>
          <p:nvPr/>
        </p:nvSpPr>
        <p:spPr>
          <a:xfrm flipH="1">
            <a:off x="-4" y="6408742"/>
            <a:ext cx="8115300" cy="449400"/>
          </a:xfrm>
          <a:prstGeom prst="rect">
            <a:avLst/>
          </a:prstGeom>
          <a:gradFill>
            <a:gsLst>
              <a:gs pos="0">
                <a:srgbClr val="2F5496">
                  <a:alpha val="58823"/>
                </a:srgbClr>
              </a:gs>
              <a:gs pos="28000">
                <a:srgbClr val="2F5496">
                  <a:alpha val="58823"/>
                </a:srgbClr>
              </a:gs>
              <a:gs pos="100000">
                <a:srgbClr val="000000">
                  <a:alpha val="69803"/>
                </a:srgbClr>
              </a:gs>
            </a:gsLst>
            <a:lin ang="11399912"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122" name="Google Shape;122;g34f9c0c9661_0_0"/>
          <p:cNvPicPr preferRelativeResize="0"/>
          <p:nvPr/>
        </p:nvPicPr>
        <p:blipFill>
          <a:blip r:embed="rId4">
            <a:alphaModFix/>
          </a:blip>
          <a:stretch>
            <a:fillRect/>
          </a:stretch>
        </p:blipFill>
        <p:spPr>
          <a:xfrm>
            <a:off x="10253600" y="4199200"/>
            <a:ext cx="1606350" cy="1606350"/>
          </a:xfrm>
          <a:prstGeom prst="rect">
            <a:avLst/>
          </a:prstGeom>
          <a:noFill/>
          <a:ln>
            <a:noFill/>
          </a:ln>
        </p:spPr>
      </p:pic>
      <p:pic>
        <p:nvPicPr>
          <p:cNvPr id="123" name="Google Shape;123;g34f9c0c9661_0_0"/>
          <p:cNvPicPr preferRelativeResize="0"/>
          <p:nvPr/>
        </p:nvPicPr>
        <p:blipFill>
          <a:blip r:embed="rId5">
            <a:alphaModFix/>
          </a:blip>
          <a:stretch>
            <a:fillRect/>
          </a:stretch>
        </p:blipFill>
        <p:spPr>
          <a:xfrm>
            <a:off x="8208300" y="4118375"/>
            <a:ext cx="2090000" cy="184032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7"/>
        <p:cNvGrpSpPr/>
        <p:nvPr/>
      </p:nvGrpSpPr>
      <p:grpSpPr>
        <a:xfrm>
          <a:off x="0" y="0"/>
          <a:ext cx="0" cy="0"/>
          <a:chOff x="0" y="0"/>
          <a:chExt cx="0" cy="0"/>
        </a:xfrm>
      </p:grpSpPr>
      <p:sp>
        <p:nvSpPr>
          <p:cNvPr id="128" name="Google Shape;128;p4"/>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9" name="Google Shape;129;p4"/>
          <p:cNvSpPr/>
          <p:nvPr/>
        </p:nvSpPr>
        <p:spPr>
          <a:xfrm rot="5400000" flipH="1">
            <a:off x="-1410084" y="1410082"/>
            <a:ext cx="6858000" cy="4037836"/>
          </a:xfrm>
          <a:prstGeom prst="rect">
            <a:avLst/>
          </a:prstGeom>
          <a:gradFill>
            <a:gsLst>
              <a:gs pos="0">
                <a:srgbClr val="000000"/>
              </a:gs>
              <a:gs pos="8000">
                <a:srgbClr val="000000"/>
              </a:gs>
              <a:gs pos="100000">
                <a:srgbClr val="2F5496"/>
              </a:gs>
            </a:gsLst>
            <a:lin ang="30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30" name="Google Shape;130;p4"/>
          <p:cNvSpPr/>
          <p:nvPr/>
        </p:nvSpPr>
        <p:spPr>
          <a:xfrm rot="5400000" flipH="1">
            <a:off x="-1410085" y="1420219"/>
            <a:ext cx="6857999" cy="4037839"/>
          </a:xfrm>
          <a:prstGeom prst="rect">
            <a:avLst/>
          </a:prstGeom>
          <a:gradFill>
            <a:gsLst>
              <a:gs pos="0">
                <a:srgbClr val="000000">
                  <a:alpha val="0"/>
                </a:srgbClr>
              </a:gs>
              <a:gs pos="99000">
                <a:srgbClr val="4472C4">
                  <a:alpha val="45882"/>
                </a:srgbClr>
              </a:gs>
              <a:gs pos="100000">
                <a:srgbClr val="4472C4">
                  <a:alpha val="45882"/>
                </a:srgbClr>
              </a:gs>
            </a:gsLst>
            <a:lin ang="18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31" name="Google Shape;131;p4"/>
          <p:cNvSpPr/>
          <p:nvPr/>
        </p:nvSpPr>
        <p:spPr>
          <a:xfrm rot="5400000" flipH="1">
            <a:off x="767923" y="3588085"/>
            <a:ext cx="2501979" cy="4037841"/>
          </a:xfrm>
          <a:prstGeom prst="rect">
            <a:avLst/>
          </a:prstGeom>
          <a:gradFill>
            <a:gsLst>
              <a:gs pos="0">
                <a:srgbClr val="4472C4">
                  <a:alpha val="28627"/>
                </a:srgbClr>
              </a:gs>
              <a:gs pos="2000">
                <a:srgbClr val="4472C4">
                  <a:alpha val="28627"/>
                </a:srgbClr>
              </a:gs>
              <a:gs pos="100000">
                <a:srgbClr val="000000">
                  <a:alpha val="29803"/>
                </a:srgbClr>
              </a:gs>
            </a:gsLst>
            <a:lin ang="78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32" name="Google Shape;132;p4"/>
          <p:cNvSpPr/>
          <p:nvPr/>
        </p:nvSpPr>
        <p:spPr>
          <a:xfrm rot="-964587">
            <a:off x="-501737" y="969718"/>
            <a:ext cx="3900357" cy="4178958"/>
          </a:xfrm>
          <a:custGeom>
            <a:avLst/>
            <a:gdLst/>
            <a:ahLst/>
            <a:cxnLst/>
            <a:rect l="l" t="t" r="r" b="b"/>
            <a:pathLst>
              <a:path w="3900357" h="4178958" extrusionOk="0">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0">
                <a:srgbClr val="000000">
                  <a:alpha val="0"/>
                </a:srgbClr>
              </a:gs>
              <a:gs pos="29000">
                <a:srgbClr val="000000">
                  <a:alpha val="0"/>
                </a:srgbClr>
              </a:gs>
              <a:gs pos="100000">
                <a:srgbClr val="4472C4">
                  <a:alpha val="42745"/>
                </a:srgbClr>
              </a:gs>
            </a:gsLst>
            <a:lin ang="18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33" name="Google Shape;133;p4"/>
          <p:cNvSpPr/>
          <p:nvPr/>
        </p:nvSpPr>
        <p:spPr>
          <a:xfrm rot="5400000" flipH="1">
            <a:off x="-1410095" y="1410079"/>
            <a:ext cx="6858003" cy="4037835"/>
          </a:xfrm>
          <a:prstGeom prst="rect">
            <a:avLst/>
          </a:prstGeom>
          <a:gradFill>
            <a:gsLst>
              <a:gs pos="0">
                <a:srgbClr val="000000">
                  <a:alpha val="0"/>
                </a:srgbClr>
              </a:gs>
              <a:gs pos="99000">
                <a:srgbClr val="8DA9DB">
                  <a:alpha val="10980"/>
                </a:srgbClr>
              </a:gs>
              <a:gs pos="100000">
                <a:srgbClr val="8DA9DB">
                  <a:alpha val="10980"/>
                </a:srgbClr>
              </a:gs>
            </a:gsLst>
            <a:lin ang="72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34" name="Google Shape;134;p4"/>
          <p:cNvSpPr txBox="1">
            <a:spLocks noGrp="1"/>
          </p:cNvSpPr>
          <p:nvPr>
            <p:ph type="title"/>
          </p:nvPr>
        </p:nvSpPr>
        <p:spPr>
          <a:xfrm>
            <a:off x="243893" y="501248"/>
            <a:ext cx="2844800" cy="3588870"/>
          </a:xfrm>
          <a:prstGeom prst="rect">
            <a:avLst/>
          </a:prstGeom>
          <a:noFill/>
          <a:ln>
            <a:noFill/>
          </a:ln>
        </p:spPr>
        <p:txBody>
          <a:bodyPr spcFirstLastPara="1" wrap="square" lIns="91425" tIns="45700" rIns="91425" bIns="45700" anchor="b" anchorCtr="0">
            <a:normAutofit/>
          </a:bodyPr>
          <a:lstStyle/>
          <a:p>
            <a:pPr marL="0" lvl="0" indent="0" algn="r" rtl="0">
              <a:lnSpc>
                <a:spcPct val="90000"/>
              </a:lnSpc>
              <a:spcBef>
                <a:spcPts val="0"/>
              </a:spcBef>
              <a:spcAft>
                <a:spcPts val="0"/>
              </a:spcAft>
              <a:buClr>
                <a:srgbClr val="FFFFFF"/>
              </a:buClr>
              <a:buSzPts val="4000"/>
              <a:buFont typeface="Calibri"/>
              <a:buNone/>
            </a:pPr>
            <a:r>
              <a:rPr lang="en-US" sz="4000">
                <a:solidFill>
                  <a:srgbClr val="FFFFFF"/>
                </a:solidFill>
              </a:rPr>
              <a:t>Name</a:t>
            </a:r>
            <a:endParaRPr/>
          </a:p>
        </p:txBody>
      </p:sp>
      <p:sp>
        <p:nvSpPr>
          <p:cNvPr id="135" name="Google Shape;135;p4"/>
          <p:cNvSpPr txBox="1">
            <a:spLocks noGrp="1"/>
          </p:cNvSpPr>
          <p:nvPr>
            <p:ph type="body" idx="1"/>
          </p:nvPr>
        </p:nvSpPr>
        <p:spPr>
          <a:xfrm>
            <a:off x="4649245" y="669363"/>
            <a:ext cx="3290579" cy="5534211"/>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2000"/>
              <a:buFont typeface="Arial"/>
              <a:buChar char="•"/>
            </a:pPr>
            <a:r>
              <a:rPr lang="en-US" sz="2000" b="1">
                <a:highlight>
                  <a:srgbClr val="FFFF00"/>
                </a:highlight>
              </a:rPr>
              <a:t>Introduction Slide </a:t>
            </a:r>
            <a:endParaRPr/>
          </a:p>
          <a:p>
            <a:pPr marL="0" lvl="0" indent="127000" algn="l" rtl="0">
              <a:lnSpc>
                <a:spcPct val="90000"/>
              </a:lnSpc>
              <a:spcBef>
                <a:spcPts val="1000"/>
              </a:spcBef>
              <a:spcAft>
                <a:spcPts val="0"/>
              </a:spcAft>
              <a:buClr>
                <a:schemeClr val="dk1"/>
              </a:buClr>
              <a:buSzPts val="2000"/>
              <a:buFont typeface="Arial"/>
              <a:buNone/>
            </a:pPr>
            <a:endParaRPr sz="2000">
              <a:highlight>
                <a:srgbClr val="FFFF00"/>
              </a:highlight>
            </a:endParaRPr>
          </a:p>
          <a:p>
            <a:pPr marL="0" lvl="0" indent="0" algn="l" rtl="0">
              <a:lnSpc>
                <a:spcPct val="90000"/>
              </a:lnSpc>
              <a:spcBef>
                <a:spcPts val="1000"/>
              </a:spcBef>
              <a:spcAft>
                <a:spcPts val="0"/>
              </a:spcAft>
              <a:buClr>
                <a:schemeClr val="dk1"/>
              </a:buClr>
              <a:buSzPts val="2000"/>
              <a:buFont typeface="Arial"/>
              <a:buChar char="•"/>
            </a:pPr>
            <a:r>
              <a:rPr lang="en-US" sz="2000" b="0" i="0">
                <a:highlight>
                  <a:srgbClr val="FFFF00"/>
                </a:highlight>
              </a:rPr>
              <a:t>Speaker Affiliation/ Credentials</a:t>
            </a:r>
            <a:endParaRPr/>
          </a:p>
          <a:p>
            <a:pPr marL="0" lvl="0" indent="0" algn="l" rtl="0">
              <a:lnSpc>
                <a:spcPct val="90000"/>
              </a:lnSpc>
              <a:spcBef>
                <a:spcPts val="1000"/>
              </a:spcBef>
              <a:spcAft>
                <a:spcPts val="0"/>
              </a:spcAft>
              <a:buClr>
                <a:schemeClr val="dk1"/>
              </a:buClr>
              <a:buSzPts val="2000"/>
              <a:buFont typeface="Arial"/>
              <a:buChar char="•"/>
            </a:pPr>
            <a:r>
              <a:rPr lang="en-US" sz="2000">
                <a:highlight>
                  <a:srgbClr val="FFFF00"/>
                </a:highlight>
              </a:rPr>
              <a:t>Add Contact Details</a:t>
            </a:r>
            <a:endParaRPr/>
          </a:p>
          <a:p>
            <a:pPr marL="0" lvl="0" indent="0" algn="l" rtl="0">
              <a:lnSpc>
                <a:spcPct val="90000"/>
              </a:lnSpc>
              <a:spcBef>
                <a:spcPts val="1000"/>
              </a:spcBef>
              <a:spcAft>
                <a:spcPts val="0"/>
              </a:spcAft>
              <a:buClr>
                <a:schemeClr val="dk1"/>
              </a:buClr>
              <a:buSzPts val="2000"/>
              <a:buFont typeface="Arial"/>
              <a:buChar char="•"/>
            </a:pPr>
            <a:r>
              <a:rPr lang="en-US" sz="2000">
                <a:highlight>
                  <a:srgbClr val="FFFF00"/>
                </a:highlight>
              </a:rPr>
              <a:t>Please update speaker photo and use on following slides that relevant speaker will present</a:t>
            </a:r>
            <a:endParaRPr/>
          </a:p>
        </p:txBody>
      </p:sp>
      <p:pic>
        <p:nvPicPr>
          <p:cNvPr id="136" name="Google Shape;136;p4" descr="A blue and green logo&#10;&#10;AI-generated content may be incorrect."/>
          <p:cNvPicPr preferRelativeResize="0"/>
          <p:nvPr/>
        </p:nvPicPr>
        <p:blipFill rotWithShape="1">
          <a:blip r:embed="rId3">
            <a:alphaModFix/>
          </a:blip>
          <a:srcRect l="4501"/>
          <a:stretch/>
        </p:blipFill>
        <p:spPr>
          <a:xfrm>
            <a:off x="8513841" y="900555"/>
            <a:ext cx="2731621" cy="2381255"/>
          </a:xfrm>
          <a:prstGeom prst="rect">
            <a:avLst/>
          </a:prstGeom>
          <a:noFill/>
          <a:ln>
            <a:noFill/>
          </a:ln>
        </p:spPr>
      </p:pic>
      <p:pic>
        <p:nvPicPr>
          <p:cNvPr id="137" name="Google Shape;137;p4" descr="A person with his arms crossed&#10;&#10;Description automatically generated with low confidence"/>
          <p:cNvPicPr preferRelativeResize="0"/>
          <p:nvPr/>
        </p:nvPicPr>
        <p:blipFill rotWithShape="1">
          <a:blip r:embed="rId4">
            <a:alphaModFix/>
          </a:blip>
          <a:srcRect/>
          <a:stretch/>
        </p:blipFill>
        <p:spPr>
          <a:xfrm>
            <a:off x="8682034" y="3589863"/>
            <a:ext cx="2395235" cy="239523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1"/>
        <p:cNvGrpSpPr/>
        <p:nvPr/>
      </p:nvGrpSpPr>
      <p:grpSpPr>
        <a:xfrm>
          <a:off x="0" y="0"/>
          <a:ext cx="0" cy="0"/>
          <a:chOff x="0" y="0"/>
          <a:chExt cx="0" cy="0"/>
        </a:xfrm>
      </p:grpSpPr>
      <p:sp>
        <p:nvSpPr>
          <p:cNvPr id="142" name="Google Shape;142;p5"/>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43" name="Google Shape;143;p5"/>
          <p:cNvSpPr/>
          <p:nvPr/>
        </p:nvSpPr>
        <p:spPr>
          <a:xfrm rot="5400000" flipH="1">
            <a:off x="-1410084" y="1410082"/>
            <a:ext cx="6858000" cy="4037836"/>
          </a:xfrm>
          <a:prstGeom prst="rect">
            <a:avLst/>
          </a:prstGeom>
          <a:gradFill>
            <a:gsLst>
              <a:gs pos="0">
                <a:srgbClr val="000000"/>
              </a:gs>
              <a:gs pos="8000">
                <a:srgbClr val="000000"/>
              </a:gs>
              <a:gs pos="100000">
                <a:srgbClr val="2F5496"/>
              </a:gs>
            </a:gsLst>
            <a:lin ang="30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44" name="Google Shape;144;p5"/>
          <p:cNvSpPr/>
          <p:nvPr/>
        </p:nvSpPr>
        <p:spPr>
          <a:xfrm rot="5400000" flipH="1">
            <a:off x="-1410085" y="1420219"/>
            <a:ext cx="6857999" cy="4037839"/>
          </a:xfrm>
          <a:prstGeom prst="rect">
            <a:avLst/>
          </a:prstGeom>
          <a:gradFill>
            <a:gsLst>
              <a:gs pos="0">
                <a:srgbClr val="000000">
                  <a:alpha val="0"/>
                </a:srgbClr>
              </a:gs>
              <a:gs pos="99000">
                <a:srgbClr val="4472C4">
                  <a:alpha val="45882"/>
                </a:srgbClr>
              </a:gs>
              <a:gs pos="100000">
                <a:srgbClr val="4472C4">
                  <a:alpha val="45882"/>
                </a:srgbClr>
              </a:gs>
            </a:gsLst>
            <a:lin ang="18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45" name="Google Shape;145;p5"/>
          <p:cNvSpPr/>
          <p:nvPr/>
        </p:nvSpPr>
        <p:spPr>
          <a:xfrm rot="5400000" flipH="1">
            <a:off x="767923" y="3588085"/>
            <a:ext cx="2501979" cy="4037841"/>
          </a:xfrm>
          <a:prstGeom prst="rect">
            <a:avLst/>
          </a:prstGeom>
          <a:gradFill>
            <a:gsLst>
              <a:gs pos="0">
                <a:srgbClr val="4472C4">
                  <a:alpha val="28627"/>
                </a:srgbClr>
              </a:gs>
              <a:gs pos="2000">
                <a:srgbClr val="4472C4">
                  <a:alpha val="28627"/>
                </a:srgbClr>
              </a:gs>
              <a:gs pos="100000">
                <a:srgbClr val="000000">
                  <a:alpha val="29803"/>
                </a:srgbClr>
              </a:gs>
            </a:gsLst>
            <a:lin ang="78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46" name="Google Shape;146;p5"/>
          <p:cNvSpPr/>
          <p:nvPr/>
        </p:nvSpPr>
        <p:spPr>
          <a:xfrm rot="-964587">
            <a:off x="-501737" y="969718"/>
            <a:ext cx="3900357" cy="4178958"/>
          </a:xfrm>
          <a:custGeom>
            <a:avLst/>
            <a:gdLst/>
            <a:ahLst/>
            <a:cxnLst/>
            <a:rect l="l" t="t" r="r" b="b"/>
            <a:pathLst>
              <a:path w="3900357" h="4178958" extrusionOk="0">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0">
                <a:srgbClr val="000000">
                  <a:alpha val="0"/>
                </a:srgbClr>
              </a:gs>
              <a:gs pos="29000">
                <a:srgbClr val="000000">
                  <a:alpha val="0"/>
                </a:srgbClr>
              </a:gs>
              <a:gs pos="100000">
                <a:srgbClr val="4472C4">
                  <a:alpha val="42745"/>
                </a:srgbClr>
              </a:gs>
            </a:gsLst>
            <a:lin ang="18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47" name="Google Shape;147;p5"/>
          <p:cNvSpPr/>
          <p:nvPr/>
        </p:nvSpPr>
        <p:spPr>
          <a:xfrm rot="5400000" flipH="1">
            <a:off x="-1410095" y="1410079"/>
            <a:ext cx="6858003" cy="4037835"/>
          </a:xfrm>
          <a:prstGeom prst="rect">
            <a:avLst/>
          </a:prstGeom>
          <a:gradFill>
            <a:gsLst>
              <a:gs pos="0">
                <a:srgbClr val="000000">
                  <a:alpha val="0"/>
                </a:srgbClr>
              </a:gs>
              <a:gs pos="99000">
                <a:srgbClr val="8DA9DB">
                  <a:alpha val="10980"/>
                </a:srgbClr>
              </a:gs>
              <a:gs pos="100000">
                <a:srgbClr val="8DA9DB">
                  <a:alpha val="10980"/>
                </a:srgbClr>
              </a:gs>
            </a:gsLst>
            <a:lin ang="72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48" name="Google Shape;148;p5"/>
          <p:cNvSpPr txBox="1">
            <a:spLocks noGrp="1"/>
          </p:cNvSpPr>
          <p:nvPr>
            <p:ph type="title"/>
          </p:nvPr>
        </p:nvSpPr>
        <p:spPr>
          <a:xfrm>
            <a:off x="8551235" y="4256814"/>
            <a:ext cx="2395236" cy="2026359"/>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4000"/>
              <a:buFont typeface="Calibri"/>
              <a:buNone/>
            </a:pPr>
            <a:r>
              <a:rPr lang="en-US" sz="4000"/>
              <a:t>Name</a:t>
            </a:r>
            <a:br>
              <a:rPr lang="en-US" sz="4000"/>
            </a:br>
            <a:r>
              <a:rPr lang="en-US" sz="4000"/>
              <a:t>Title</a:t>
            </a:r>
            <a:endParaRPr/>
          </a:p>
        </p:txBody>
      </p:sp>
      <p:sp>
        <p:nvSpPr>
          <p:cNvPr id="149" name="Google Shape;149;p5"/>
          <p:cNvSpPr txBox="1">
            <a:spLocks noGrp="1"/>
          </p:cNvSpPr>
          <p:nvPr>
            <p:ph type="body" idx="1"/>
          </p:nvPr>
        </p:nvSpPr>
        <p:spPr>
          <a:xfrm>
            <a:off x="4649245" y="669363"/>
            <a:ext cx="3290579" cy="5534211"/>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2000"/>
              <a:buFont typeface="Arial"/>
              <a:buChar char="•"/>
            </a:pPr>
            <a:r>
              <a:rPr lang="en-US" sz="2000" b="1">
                <a:highlight>
                  <a:srgbClr val="FFFF00"/>
                </a:highlight>
              </a:rPr>
              <a:t>Introduction Slide </a:t>
            </a:r>
            <a:endParaRPr/>
          </a:p>
          <a:p>
            <a:pPr marL="0" lvl="0" indent="127000" algn="l" rtl="0">
              <a:lnSpc>
                <a:spcPct val="90000"/>
              </a:lnSpc>
              <a:spcBef>
                <a:spcPts val="1000"/>
              </a:spcBef>
              <a:spcAft>
                <a:spcPts val="0"/>
              </a:spcAft>
              <a:buClr>
                <a:schemeClr val="dk1"/>
              </a:buClr>
              <a:buSzPts val="2000"/>
              <a:buFont typeface="Arial"/>
              <a:buNone/>
            </a:pPr>
            <a:endParaRPr sz="2000">
              <a:highlight>
                <a:srgbClr val="FFFF00"/>
              </a:highlight>
            </a:endParaRPr>
          </a:p>
          <a:p>
            <a:pPr marL="0" lvl="0" indent="0" algn="l" rtl="0">
              <a:lnSpc>
                <a:spcPct val="90000"/>
              </a:lnSpc>
              <a:spcBef>
                <a:spcPts val="1000"/>
              </a:spcBef>
              <a:spcAft>
                <a:spcPts val="0"/>
              </a:spcAft>
              <a:buClr>
                <a:schemeClr val="dk1"/>
              </a:buClr>
              <a:buSzPts val="2000"/>
              <a:buFont typeface="Arial"/>
              <a:buChar char="•"/>
            </a:pPr>
            <a:r>
              <a:rPr lang="en-US" sz="2000" b="0" i="0">
                <a:highlight>
                  <a:srgbClr val="FFFF00"/>
                </a:highlight>
              </a:rPr>
              <a:t>Speaker Affiliation/ Credentials</a:t>
            </a:r>
            <a:endParaRPr/>
          </a:p>
          <a:p>
            <a:pPr marL="0" lvl="0" indent="0" algn="l" rtl="0">
              <a:lnSpc>
                <a:spcPct val="90000"/>
              </a:lnSpc>
              <a:spcBef>
                <a:spcPts val="1000"/>
              </a:spcBef>
              <a:spcAft>
                <a:spcPts val="0"/>
              </a:spcAft>
              <a:buClr>
                <a:schemeClr val="dk1"/>
              </a:buClr>
              <a:buSzPts val="2000"/>
              <a:buFont typeface="Arial"/>
              <a:buChar char="•"/>
            </a:pPr>
            <a:r>
              <a:rPr lang="en-US" sz="2000">
                <a:highlight>
                  <a:srgbClr val="FFFF00"/>
                </a:highlight>
              </a:rPr>
              <a:t>Add Contact Details</a:t>
            </a:r>
            <a:endParaRPr/>
          </a:p>
          <a:p>
            <a:pPr marL="0" lvl="0" indent="0" algn="l" rtl="0">
              <a:lnSpc>
                <a:spcPct val="90000"/>
              </a:lnSpc>
              <a:spcBef>
                <a:spcPts val="1000"/>
              </a:spcBef>
              <a:spcAft>
                <a:spcPts val="0"/>
              </a:spcAft>
              <a:buClr>
                <a:schemeClr val="dk1"/>
              </a:buClr>
              <a:buSzPts val="2000"/>
              <a:buFont typeface="Arial"/>
              <a:buChar char="•"/>
            </a:pPr>
            <a:r>
              <a:rPr lang="en-US" sz="2000">
                <a:highlight>
                  <a:srgbClr val="FFFF00"/>
                </a:highlight>
              </a:rPr>
              <a:t>Please update speaker photo and use on following slides that relevant speaker will present</a:t>
            </a:r>
            <a:endParaRPr/>
          </a:p>
        </p:txBody>
      </p:sp>
      <p:pic>
        <p:nvPicPr>
          <p:cNvPr id="150" name="Google Shape;150;p5" descr="A person with his arms crossed&#10;&#10;Description automatically generated with low confidence"/>
          <p:cNvPicPr preferRelativeResize="0"/>
          <p:nvPr/>
        </p:nvPicPr>
        <p:blipFill rotWithShape="1">
          <a:blip r:embed="rId3">
            <a:alphaModFix/>
          </a:blip>
          <a:srcRect/>
          <a:stretch/>
        </p:blipFill>
        <p:spPr>
          <a:xfrm>
            <a:off x="8551235" y="1861579"/>
            <a:ext cx="2395235" cy="2395235"/>
          </a:xfrm>
          <a:prstGeom prst="rect">
            <a:avLst/>
          </a:prstGeom>
          <a:noFill/>
          <a:ln>
            <a:noFill/>
          </a:ln>
        </p:spPr>
      </p:pic>
      <p:pic>
        <p:nvPicPr>
          <p:cNvPr id="151" name="Google Shape;151;p5" descr="A white text on a black background&#10;&#10;AI-generated content may be incorrect."/>
          <p:cNvPicPr preferRelativeResize="0"/>
          <p:nvPr/>
        </p:nvPicPr>
        <p:blipFill rotWithShape="1">
          <a:blip r:embed="rId4">
            <a:alphaModFix/>
          </a:blip>
          <a:srcRect/>
          <a:stretch/>
        </p:blipFill>
        <p:spPr>
          <a:xfrm>
            <a:off x="-220050" y="1511755"/>
            <a:ext cx="3623765" cy="3019804"/>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55"/>
        <p:cNvGrpSpPr/>
        <p:nvPr/>
      </p:nvGrpSpPr>
      <p:grpSpPr>
        <a:xfrm>
          <a:off x="0" y="0"/>
          <a:ext cx="0" cy="0"/>
          <a:chOff x="0" y="0"/>
          <a:chExt cx="0" cy="0"/>
        </a:xfrm>
      </p:grpSpPr>
      <p:sp>
        <p:nvSpPr>
          <p:cNvPr id="156" name="Google Shape;156;p6"/>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57" name="Google Shape;157;p6"/>
          <p:cNvSpPr/>
          <p:nvPr/>
        </p:nvSpPr>
        <p:spPr>
          <a:xfrm rot="5400000" flipH="1">
            <a:off x="-1410084" y="1410082"/>
            <a:ext cx="6858000" cy="4037836"/>
          </a:xfrm>
          <a:prstGeom prst="rect">
            <a:avLst/>
          </a:prstGeom>
          <a:gradFill>
            <a:gsLst>
              <a:gs pos="0">
                <a:srgbClr val="000000"/>
              </a:gs>
              <a:gs pos="8000">
                <a:srgbClr val="000000"/>
              </a:gs>
              <a:gs pos="100000">
                <a:srgbClr val="2F5496"/>
              </a:gs>
            </a:gsLst>
            <a:lin ang="30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58" name="Google Shape;158;p6"/>
          <p:cNvSpPr/>
          <p:nvPr/>
        </p:nvSpPr>
        <p:spPr>
          <a:xfrm rot="5400000" flipH="1">
            <a:off x="-1410085" y="1420219"/>
            <a:ext cx="6857999" cy="4037839"/>
          </a:xfrm>
          <a:prstGeom prst="rect">
            <a:avLst/>
          </a:prstGeom>
          <a:gradFill>
            <a:gsLst>
              <a:gs pos="0">
                <a:srgbClr val="000000">
                  <a:alpha val="0"/>
                </a:srgbClr>
              </a:gs>
              <a:gs pos="99000">
                <a:srgbClr val="4472C4">
                  <a:alpha val="45882"/>
                </a:srgbClr>
              </a:gs>
              <a:gs pos="100000">
                <a:srgbClr val="4472C4">
                  <a:alpha val="45882"/>
                </a:srgbClr>
              </a:gs>
            </a:gsLst>
            <a:lin ang="18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59" name="Google Shape;159;p6"/>
          <p:cNvSpPr/>
          <p:nvPr/>
        </p:nvSpPr>
        <p:spPr>
          <a:xfrm rot="5400000" flipH="1">
            <a:off x="767923" y="3588085"/>
            <a:ext cx="2501979" cy="4037841"/>
          </a:xfrm>
          <a:prstGeom prst="rect">
            <a:avLst/>
          </a:prstGeom>
          <a:gradFill>
            <a:gsLst>
              <a:gs pos="0">
                <a:srgbClr val="4472C4">
                  <a:alpha val="28627"/>
                </a:srgbClr>
              </a:gs>
              <a:gs pos="2000">
                <a:srgbClr val="4472C4">
                  <a:alpha val="28627"/>
                </a:srgbClr>
              </a:gs>
              <a:gs pos="100000">
                <a:srgbClr val="000000">
                  <a:alpha val="29803"/>
                </a:srgbClr>
              </a:gs>
            </a:gsLst>
            <a:lin ang="78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60" name="Google Shape;160;p6"/>
          <p:cNvSpPr/>
          <p:nvPr/>
        </p:nvSpPr>
        <p:spPr>
          <a:xfrm rot="-964587">
            <a:off x="-501737" y="969718"/>
            <a:ext cx="3900357" cy="4178958"/>
          </a:xfrm>
          <a:custGeom>
            <a:avLst/>
            <a:gdLst/>
            <a:ahLst/>
            <a:cxnLst/>
            <a:rect l="l" t="t" r="r" b="b"/>
            <a:pathLst>
              <a:path w="3900357" h="4178958" extrusionOk="0">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0">
                <a:srgbClr val="000000">
                  <a:alpha val="0"/>
                </a:srgbClr>
              </a:gs>
              <a:gs pos="29000">
                <a:srgbClr val="000000">
                  <a:alpha val="0"/>
                </a:srgbClr>
              </a:gs>
              <a:gs pos="100000">
                <a:srgbClr val="4472C4">
                  <a:alpha val="42745"/>
                </a:srgbClr>
              </a:gs>
            </a:gsLst>
            <a:lin ang="18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61" name="Google Shape;161;p6"/>
          <p:cNvSpPr/>
          <p:nvPr/>
        </p:nvSpPr>
        <p:spPr>
          <a:xfrm rot="5400000" flipH="1">
            <a:off x="-1410095" y="1410079"/>
            <a:ext cx="6858003" cy="4037835"/>
          </a:xfrm>
          <a:prstGeom prst="rect">
            <a:avLst/>
          </a:prstGeom>
          <a:gradFill>
            <a:gsLst>
              <a:gs pos="0">
                <a:srgbClr val="000000">
                  <a:alpha val="0"/>
                </a:srgbClr>
              </a:gs>
              <a:gs pos="99000">
                <a:srgbClr val="8DA9DB">
                  <a:alpha val="10980"/>
                </a:srgbClr>
              </a:gs>
              <a:gs pos="100000">
                <a:srgbClr val="8DA9DB">
                  <a:alpha val="10980"/>
                </a:srgbClr>
              </a:gs>
            </a:gsLst>
            <a:lin ang="72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162" name="Google Shape;162;p6" descr="A white text on a black background&#10;&#10;AI-generated content may be incorrect."/>
          <p:cNvPicPr preferRelativeResize="0"/>
          <p:nvPr/>
        </p:nvPicPr>
        <p:blipFill rotWithShape="1">
          <a:blip r:embed="rId3">
            <a:alphaModFix/>
          </a:blip>
          <a:srcRect/>
          <a:stretch/>
        </p:blipFill>
        <p:spPr>
          <a:xfrm>
            <a:off x="-220050" y="1511755"/>
            <a:ext cx="3631653" cy="3026378"/>
          </a:xfrm>
          <a:prstGeom prst="rect">
            <a:avLst/>
          </a:prstGeom>
          <a:noFill/>
          <a:ln>
            <a:noFill/>
          </a:ln>
        </p:spPr>
      </p:pic>
      <p:sp>
        <p:nvSpPr>
          <p:cNvPr id="163" name="Google Shape;163;p6"/>
          <p:cNvSpPr txBox="1"/>
          <p:nvPr/>
        </p:nvSpPr>
        <p:spPr>
          <a:xfrm>
            <a:off x="4497887" y="620889"/>
            <a:ext cx="5163022" cy="1618822"/>
          </a:xfrm>
          <a:prstGeom prst="rect">
            <a:avLst/>
          </a:prstGeom>
          <a:noFill/>
          <a:ln>
            <a:noFill/>
          </a:ln>
        </p:spPr>
        <p:txBody>
          <a:bodyPr spcFirstLastPara="1" wrap="square" lIns="91425" tIns="45700" rIns="91425" bIns="45700" anchor="b" anchorCtr="0">
            <a:normAutofit/>
          </a:bodyPr>
          <a:lstStyle/>
          <a:p>
            <a:pPr marL="0" marR="0" lvl="0" indent="0" algn="l" rtl="0">
              <a:lnSpc>
                <a:spcPct val="90000"/>
              </a:lnSpc>
              <a:spcBef>
                <a:spcPts val="0"/>
              </a:spcBef>
              <a:spcAft>
                <a:spcPts val="0"/>
              </a:spcAft>
              <a:buClr>
                <a:schemeClr val="dk1"/>
              </a:buClr>
              <a:buSzPts val="4800"/>
              <a:buFont typeface="Calibri"/>
              <a:buNone/>
            </a:pPr>
            <a:r>
              <a:rPr lang="en-US" sz="4800" b="0" i="0" u="none" strike="noStrike" cap="none">
                <a:solidFill>
                  <a:schemeClr val="dk1"/>
                </a:solidFill>
                <a:highlight>
                  <a:srgbClr val="FFFF00"/>
                </a:highlight>
                <a:latin typeface="Calibri"/>
                <a:ea typeface="Calibri"/>
                <a:cs typeface="Calibri"/>
                <a:sym typeface="Calibri"/>
              </a:rPr>
              <a:t>Header</a:t>
            </a:r>
            <a:endParaRPr/>
          </a:p>
        </p:txBody>
      </p:sp>
      <p:sp>
        <p:nvSpPr>
          <p:cNvPr id="164" name="Google Shape;164;p6"/>
          <p:cNvSpPr txBox="1"/>
          <p:nvPr/>
        </p:nvSpPr>
        <p:spPr>
          <a:xfrm>
            <a:off x="4497887" y="2741627"/>
            <a:ext cx="4662957" cy="1395022"/>
          </a:xfrm>
          <a:prstGeom prst="rect">
            <a:avLst/>
          </a:prstGeom>
          <a:noFill/>
          <a:ln>
            <a:noFill/>
          </a:ln>
        </p:spPr>
        <p:txBody>
          <a:bodyPr spcFirstLastPara="1" wrap="square" lIns="91425" tIns="45700" rIns="91425" bIns="45700" anchor="t" anchorCtr="0">
            <a:normAutofit/>
          </a:bodyPr>
          <a:lstStyle/>
          <a:p>
            <a:pPr marL="0" marR="0" lvl="0" indent="0" algn="l" rtl="0">
              <a:lnSpc>
                <a:spcPct val="90000"/>
              </a:lnSpc>
              <a:spcBef>
                <a:spcPts val="0"/>
              </a:spcBef>
              <a:spcAft>
                <a:spcPts val="0"/>
              </a:spcAft>
              <a:buClr>
                <a:schemeClr val="dk1"/>
              </a:buClr>
              <a:buSzPts val="2400"/>
              <a:buFont typeface="Arial"/>
              <a:buNone/>
            </a:pPr>
            <a:r>
              <a:rPr lang="en-US" sz="2400" b="0" i="0" u="none" strike="noStrike" cap="none">
                <a:solidFill>
                  <a:schemeClr val="dk1"/>
                </a:solidFill>
                <a:highlight>
                  <a:srgbClr val="FFFF00"/>
                </a:highlight>
                <a:latin typeface="Calibri"/>
                <a:ea typeface="Calibri"/>
                <a:cs typeface="Calibri"/>
                <a:sym typeface="Calibri"/>
              </a:rPr>
              <a:t>Slide Text</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68"/>
        <p:cNvGrpSpPr/>
        <p:nvPr/>
      </p:nvGrpSpPr>
      <p:grpSpPr>
        <a:xfrm>
          <a:off x="0" y="0"/>
          <a:ext cx="0" cy="0"/>
          <a:chOff x="0" y="0"/>
          <a:chExt cx="0" cy="0"/>
        </a:xfrm>
      </p:grpSpPr>
      <p:sp>
        <p:nvSpPr>
          <p:cNvPr id="169" name="Google Shape;169;p7"/>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70" name="Google Shape;170;p7"/>
          <p:cNvSpPr txBox="1">
            <a:spLocks noGrp="1"/>
          </p:cNvSpPr>
          <p:nvPr>
            <p:ph type="title"/>
          </p:nvPr>
        </p:nvSpPr>
        <p:spPr>
          <a:xfrm>
            <a:off x="823442" y="921715"/>
            <a:ext cx="5163022" cy="2635993"/>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800"/>
              <a:buFont typeface="Calibri"/>
              <a:buNone/>
            </a:pPr>
            <a:r>
              <a:rPr lang="en-US" sz="4800">
                <a:solidFill>
                  <a:schemeClr val="dk1"/>
                </a:solidFill>
                <a:highlight>
                  <a:srgbClr val="FFFF00"/>
                </a:highlight>
                <a:latin typeface="Calibri"/>
                <a:ea typeface="Calibri"/>
                <a:cs typeface="Calibri"/>
                <a:sym typeface="Calibri"/>
              </a:rPr>
              <a:t>Header</a:t>
            </a:r>
            <a:endParaRPr/>
          </a:p>
        </p:txBody>
      </p:sp>
      <p:sp>
        <p:nvSpPr>
          <p:cNvPr id="171" name="Google Shape;171;p7"/>
          <p:cNvSpPr/>
          <p:nvPr/>
        </p:nvSpPr>
        <p:spPr>
          <a:xfrm rot="10800000" flipH="1">
            <a:off x="0" y="4022214"/>
            <a:ext cx="12192000" cy="2835786"/>
          </a:xfrm>
          <a:prstGeom prst="rect">
            <a:avLst/>
          </a:prstGeom>
          <a:gradFill>
            <a:gsLst>
              <a:gs pos="0">
                <a:schemeClr val="accent1"/>
              </a:gs>
              <a:gs pos="78000">
                <a:srgbClr val="000000"/>
              </a:gs>
              <a:gs pos="100000">
                <a:srgbClr val="000000"/>
              </a:gs>
            </a:gsLst>
            <a:lin ang="2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72" name="Google Shape;172;p7"/>
          <p:cNvSpPr/>
          <p:nvPr/>
        </p:nvSpPr>
        <p:spPr>
          <a:xfrm flipH="1">
            <a:off x="4038600" y="4022220"/>
            <a:ext cx="8153398" cy="2835780"/>
          </a:xfrm>
          <a:prstGeom prst="rect">
            <a:avLst/>
          </a:prstGeom>
          <a:gradFill>
            <a:gsLst>
              <a:gs pos="0">
                <a:srgbClr val="000000">
                  <a:alpha val="62745"/>
                </a:srgbClr>
              </a:gs>
              <a:gs pos="100000">
                <a:srgbClr val="2F5496"/>
              </a:gs>
            </a:gsLst>
            <a:lin ang="66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73" name="Google Shape;173;p7"/>
          <p:cNvSpPr/>
          <p:nvPr/>
        </p:nvSpPr>
        <p:spPr>
          <a:xfrm flipH="1">
            <a:off x="0" y="4022219"/>
            <a:ext cx="12253472" cy="2835781"/>
          </a:xfrm>
          <a:prstGeom prst="rect">
            <a:avLst/>
          </a:prstGeom>
          <a:gradFill>
            <a:gsLst>
              <a:gs pos="0">
                <a:srgbClr val="1F3864">
                  <a:alpha val="0"/>
                </a:srgbClr>
              </a:gs>
              <a:gs pos="39000">
                <a:srgbClr val="1F3864">
                  <a:alpha val="0"/>
                </a:srgbClr>
              </a:gs>
              <a:gs pos="100000">
                <a:srgbClr val="000000">
                  <a:alpha val="71764"/>
                </a:srgbClr>
              </a:gs>
            </a:gsLst>
            <a:lin ang="17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74" name="Google Shape;174;p7"/>
          <p:cNvSpPr txBox="1">
            <a:spLocks noGrp="1"/>
          </p:cNvSpPr>
          <p:nvPr>
            <p:ph type="body" idx="1"/>
          </p:nvPr>
        </p:nvSpPr>
        <p:spPr>
          <a:xfrm>
            <a:off x="823442" y="4541263"/>
            <a:ext cx="4662957" cy="1395022"/>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FFFFFF"/>
              </a:buClr>
              <a:buSzPts val="2400"/>
              <a:buNone/>
            </a:pPr>
            <a:r>
              <a:rPr lang="en-US" sz="2400">
                <a:solidFill>
                  <a:srgbClr val="FFFFFF"/>
                </a:solidFill>
                <a:highlight>
                  <a:srgbClr val="FFFF00"/>
                </a:highlight>
                <a:latin typeface="Calibri"/>
                <a:ea typeface="Calibri"/>
                <a:cs typeface="Calibri"/>
                <a:sym typeface="Calibri"/>
              </a:rPr>
              <a:t>Slide Text</a:t>
            </a:r>
            <a:endParaRPr/>
          </a:p>
        </p:txBody>
      </p:sp>
      <p:pic>
        <p:nvPicPr>
          <p:cNvPr id="175" name="Google Shape;175;p7" descr="A blue and green logo&#10;&#10;AI-generated content may be incorrect."/>
          <p:cNvPicPr preferRelativeResize="0"/>
          <p:nvPr/>
        </p:nvPicPr>
        <p:blipFill rotWithShape="1">
          <a:blip r:embed="rId3">
            <a:alphaModFix/>
          </a:blip>
          <a:srcRect l="4501"/>
          <a:stretch/>
        </p:blipFill>
        <p:spPr>
          <a:xfrm>
            <a:off x="6573907" y="989602"/>
            <a:ext cx="5163022" cy="4500797"/>
          </a:xfrm>
          <a:prstGeom prst="rect">
            <a:avLst/>
          </a:prstGeom>
          <a:noFill/>
          <a:ln w="9525" cap="flat" cmpd="sng">
            <a:solidFill>
              <a:schemeClr val="accent1"/>
            </a:solidFill>
            <a:prstDash val="solid"/>
            <a:round/>
            <a:headEnd type="none" w="sm" len="sm"/>
            <a:tailEnd type="none" w="sm" len="sm"/>
          </a:ln>
        </p:spPr>
      </p:pic>
      <p:sp>
        <p:nvSpPr>
          <p:cNvPr id="176" name="Google Shape;176;p7"/>
          <p:cNvSpPr/>
          <p:nvPr/>
        </p:nvSpPr>
        <p:spPr>
          <a:xfrm flipH="1">
            <a:off x="0" y="6400797"/>
            <a:ext cx="12191998" cy="457203"/>
          </a:xfrm>
          <a:prstGeom prst="rect">
            <a:avLst/>
          </a:prstGeom>
          <a:gradFill>
            <a:gsLst>
              <a:gs pos="0">
                <a:srgbClr val="000000">
                  <a:alpha val="42745"/>
                </a:srgbClr>
              </a:gs>
              <a:gs pos="79000">
                <a:srgbClr val="2F5496">
                  <a:alpha val="21960"/>
                </a:srgbClr>
              </a:gs>
              <a:gs pos="100000">
                <a:srgbClr val="2F5496">
                  <a:alpha val="21960"/>
                </a:srgbClr>
              </a:gs>
            </a:gsLst>
            <a:lin ang="21593999"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80"/>
        <p:cNvGrpSpPr/>
        <p:nvPr/>
      </p:nvGrpSpPr>
      <p:grpSpPr>
        <a:xfrm>
          <a:off x="0" y="0"/>
          <a:ext cx="0" cy="0"/>
          <a:chOff x="0" y="0"/>
          <a:chExt cx="0" cy="0"/>
        </a:xfrm>
      </p:grpSpPr>
      <p:sp>
        <p:nvSpPr>
          <p:cNvPr id="181" name="Google Shape;181;p8"/>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82" name="Google Shape;182;p8"/>
          <p:cNvSpPr txBox="1">
            <a:spLocks noGrp="1"/>
          </p:cNvSpPr>
          <p:nvPr>
            <p:ph type="title"/>
          </p:nvPr>
        </p:nvSpPr>
        <p:spPr>
          <a:xfrm>
            <a:off x="823442" y="921715"/>
            <a:ext cx="5163022" cy="2635993"/>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800"/>
              <a:buFont typeface="Calibri"/>
              <a:buNone/>
            </a:pPr>
            <a:r>
              <a:rPr lang="en-US" sz="4800">
                <a:solidFill>
                  <a:schemeClr val="dk1"/>
                </a:solidFill>
                <a:highlight>
                  <a:srgbClr val="FFFF00"/>
                </a:highlight>
                <a:latin typeface="Calibri"/>
                <a:ea typeface="Calibri"/>
                <a:cs typeface="Calibri"/>
                <a:sym typeface="Calibri"/>
              </a:rPr>
              <a:t>Header</a:t>
            </a:r>
            <a:endParaRPr/>
          </a:p>
        </p:txBody>
      </p:sp>
      <p:sp>
        <p:nvSpPr>
          <p:cNvPr id="183" name="Google Shape;183;p8"/>
          <p:cNvSpPr/>
          <p:nvPr/>
        </p:nvSpPr>
        <p:spPr>
          <a:xfrm rot="10800000" flipH="1">
            <a:off x="0" y="4022214"/>
            <a:ext cx="12192000" cy="2835786"/>
          </a:xfrm>
          <a:prstGeom prst="rect">
            <a:avLst/>
          </a:prstGeom>
          <a:gradFill>
            <a:gsLst>
              <a:gs pos="0">
                <a:schemeClr val="accent1"/>
              </a:gs>
              <a:gs pos="78000">
                <a:srgbClr val="000000"/>
              </a:gs>
              <a:gs pos="100000">
                <a:srgbClr val="000000"/>
              </a:gs>
            </a:gsLst>
            <a:lin ang="2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84" name="Google Shape;184;p8"/>
          <p:cNvSpPr/>
          <p:nvPr/>
        </p:nvSpPr>
        <p:spPr>
          <a:xfrm flipH="1">
            <a:off x="4038600" y="4022220"/>
            <a:ext cx="8153398" cy="2835780"/>
          </a:xfrm>
          <a:prstGeom prst="rect">
            <a:avLst/>
          </a:prstGeom>
          <a:gradFill>
            <a:gsLst>
              <a:gs pos="0">
                <a:srgbClr val="000000">
                  <a:alpha val="62745"/>
                </a:srgbClr>
              </a:gs>
              <a:gs pos="100000">
                <a:srgbClr val="2F5496"/>
              </a:gs>
            </a:gsLst>
            <a:lin ang="66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85" name="Google Shape;185;p8"/>
          <p:cNvSpPr/>
          <p:nvPr/>
        </p:nvSpPr>
        <p:spPr>
          <a:xfrm flipH="1">
            <a:off x="0" y="4022219"/>
            <a:ext cx="12253472" cy="2835781"/>
          </a:xfrm>
          <a:prstGeom prst="rect">
            <a:avLst/>
          </a:prstGeom>
          <a:gradFill>
            <a:gsLst>
              <a:gs pos="0">
                <a:srgbClr val="1F3864">
                  <a:alpha val="0"/>
                </a:srgbClr>
              </a:gs>
              <a:gs pos="39000">
                <a:srgbClr val="1F3864">
                  <a:alpha val="0"/>
                </a:srgbClr>
              </a:gs>
              <a:gs pos="100000">
                <a:srgbClr val="000000">
                  <a:alpha val="71764"/>
                </a:srgbClr>
              </a:gs>
            </a:gsLst>
            <a:lin ang="17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86" name="Google Shape;186;p8"/>
          <p:cNvSpPr txBox="1">
            <a:spLocks noGrp="1"/>
          </p:cNvSpPr>
          <p:nvPr>
            <p:ph type="body" idx="1"/>
          </p:nvPr>
        </p:nvSpPr>
        <p:spPr>
          <a:xfrm>
            <a:off x="823442" y="4541263"/>
            <a:ext cx="4662957" cy="1395022"/>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FFFFFF"/>
              </a:buClr>
              <a:buSzPts val="2400"/>
              <a:buNone/>
            </a:pPr>
            <a:r>
              <a:rPr lang="en-US" sz="2400">
                <a:solidFill>
                  <a:srgbClr val="FFFFFF"/>
                </a:solidFill>
                <a:highlight>
                  <a:srgbClr val="FFFF00"/>
                </a:highlight>
                <a:latin typeface="Calibri"/>
                <a:ea typeface="Calibri"/>
                <a:cs typeface="Calibri"/>
                <a:sym typeface="Calibri"/>
              </a:rPr>
              <a:t>Slide Text</a:t>
            </a:r>
            <a:endParaRPr/>
          </a:p>
        </p:txBody>
      </p:sp>
      <p:pic>
        <p:nvPicPr>
          <p:cNvPr id="187" name="Google Shape;187;p8" descr="A blue and green logo&#10;&#10;AI-generated content may be incorrect."/>
          <p:cNvPicPr preferRelativeResize="0"/>
          <p:nvPr/>
        </p:nvPicPr>
        <p:blipFill rotWithShape="1">
          <a:blip r:embed="rId3">
            <a:alphaModFix/>
          </a:blip>
          <a:srcRect l="4501"/>
          <a:stretch/>
        </p:blipFill>
        <p:spPr>
          <a:xfrm>
            <a:off x="8394110" y="-1"/>
            <a:ext cx="3797888" cy="3310759"/>
          </a:xfrm>
          <a:prstGeom prst="rect">
            <a:avLst/>
          </a:prstGeom>
          <a:noFill/>
          <a:ln>
            <a:noFill/>
          </a:ln>
        </p:spPr>
      </p:pic>
      <p:sp>
        <p:nvSpPr>
          <p:cNvPr id="188" name="Google Shape;188;p8"/>
          <p:cNvSpPr/>
          <p:nvPr/>
        </p:nvSpPr>
        <p:spPr>
          <a:xfrm flipH="1">
            <a:off x="0" y="6400797"/>
            <a:ext cx="12191998" cy="457203"/>
          </a:xfrm>
          <a:prstGeom prst="rect">
            <a:avLst/>
          </a:prstGeom>
          <a:gradFill>
            <a:gsLst>
              <a:gs pos="0">
                <a:srgbClr val="000000">
                  <a:alpha val="42745"/>
                </a:srgbClr>
              </a:gs>
              <a:gs pos="79000">
                <a:srgbClr val="2F5496">
                  <a:alpha val="21960"/>
                </a:srgbClr>
              </a:gs>
              <a:gs pos="100000">
                <a:srgbClr val="2F5496">
                  <a:alpha val="21960"/>
                </a:srgbClr>
              </a:gs>
            </a:gsLst>
            <a:lin ang="21593999"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Office 2013 - 2022 Theme">
  <a:themeElements>
    <a:clrScheme name="Office 2013 - 2022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359</Words>
  <Application>Microsoft Office PowerPoint</Application>
  <PresentationFormat>Widescreen</PresentationFormat>
  <Paragraphs>35</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Calibri</vt:lpstr>
      <vt:lpstr>Poppins</vt:lpstr>
      <vt:lpstr>Arial</vt:lpstr>
      <vt:lpstr>Office 2013 - 2022 Theme</vt:lpstr>
      <vt:lpstr>PowerPoint Presentation</vt:lpstr>
      <vt:lpstr>Disclosures (support example):</vt:lpstr>
      <vt:lpstr>Disclosures (no-support example):</vt:lpstr>
      <vt:lpstr>Please remind attendees to scan for CEs!</vt:lpstr>
      <vt:lpstr>Name</vt:lpstr>
      <vt:lpstr>Name Title</vt:lpstr>
      <vt:lpstr>PowerPoint Presentation</vt:lpstr>
      <vt:lpstr>Header</vt:lpstr>
      <vt:lpstr>Header</vt:lpstr>
      <vt:lpstr>Header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A Cbs</dc:creator>
  <cp:lastModifiedBy>A Cbs</cp:lastModifiedBy>
  <cp:revision>1</cp:revision>
  <dcterms:created xsi:type="dcterms:W3CDTF">2022-03-23T14:48:27Z</dcterms:created>
  <dcterms:modified xsi:type="dcterms:W3CDTF">2025-04-23T18:22:09Z</dcterms:modified>
</cp:coreProperties>
</file>