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3" r:id="rId4"/>
    <p:sldId id="265" r:id="rId5"/>
    <p:sldId id="282" r:id="rId6"/>
    <p:sldId id="267" r:id="rId7"/>
    <p:sldId id="269" r:id="rId8"/>
    <p:sldId id="268" r:id="rId9"/>
    <p:sldId id="262" r:id="rId10"/>
    <p:sldId id="272" r:id="rId11"/>
    <p:sldId id="273" r:id="rId12"/>
    <p:sldId id="276" r:id="rId13"/>
    <p:sldId id="280" r:id="rId14"/>
    <p:sldId id="279" r:id="rId15"/>
    <p:sldId id="283" r:id="rId16"/>
    <p:sldId id="286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86E6"/>
    <a:srgbClr val="4AB8DA"/>
    <a:srgbClr val="C46ABE"/>
    <a:srgbClr val="FFFF66"/>
    <a:srgbClr val="7F6153"/>
    <a:srgbClr val="FFFF11"/>
    <a:srgbClr val="FCF600"/>
    <a:srgbClr val="FFFF0D"/>
    <a:srgbClr val="ECEC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illb:Desktop:4KT2%20SPREADSHEET%2010-11-2013%20B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7027376786235242E-2"/>
          <c:y val="6.3898887639045124E-2"/>
          <c:w val="0.76931630941965556"/>
          <c:h val="0.85653105861767365"/>
        </c:manualLayout>
      </c:layout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ACT +</c:v>
                </c:pt>
              </c:strCache>
            </c:strRef>
          </c:tx>
          <c:cat>
            <c:strRef>
              <c:f>'Sheet1'!$A$2:$A$5</c:f>
              <c:strCache>
                <c:ptCount val="3"/>
                <c:pt idx="0">
                  <c:v>1st (48)</c:v>
                </c:pt>
                <c:pt idx="1">
                  <c:v>2nd (44)</c:v>
                </c:pt>
                <c:pt idx="2">
                  <c:v>3rd (47)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N-specific</c:v>
                </c:pt>
              </c:strCache>
            </c:strRef>
          </c:tx>
          <c:cat>
            <c:strRef>
              <c:f>'Sheet1'!$A$2:$A$5</c:f>
              <c:strCache>
                <c:ptCount val="3"/>
                <c:pt idx="0">
                  <c:v>1st (48)</c:v>
                </c:pt>
                <c:pt idx="1">
                  <c:v>2nd (44)</c:v>
                </c:pt>
                <c:pt idx="2">
                  <c:v>3rd (47)</c:v>
                </c:pt>
              </c:strCache>
            </c:strRef>
          </c:cat>
          <c:val>
            <c:numRef>
              <c:f>'Sheet1'!$C$2:$C$5</c:f>
              <c:numCache>
                <c:formatCode>General</c:formatCode>
                <c:ptCount val="4"/>
                <c:pt idx="0">
                  <c:v>32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ACT -</c:v>
                </c:pt>
              </c:strCache>
            </c:strRef>
          </c:tx>
          <c:cat>
            <c:strRef>
              <c:f>'Sheet1'!$A$2:$A$5</c:f>
              <c:strCache>
                <c:ptCount val="3"/>
                <c:pt idx="0">
                  <c:v>1st (48)</c:v>
                </c:pt>
                <c:pt idx="1">
                  <c:v>2nd (44)</c:v>
                </c:pt>
                <c:pt idx="2">
                  <c:v>3rd (47)</c:v>
                </c:pt>
              </c:strCache>
            </c:strRef>
          </c:cat>
          <c:val>
            <c:numRef>
              <c:f>'Sheet1'!$D$2:$D$5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axId val="83473152"/>
        <c:axId val="83474688"/>
      </c:barChart>
      <c:catAx>
        <c:axId val="83473152"/>
        <c:scaling>
          <c:orientation val="minMax"/>
        </c:scaling>
        <c:axPos val="b"/>
        <c:tickLblPos val="nextTo"/>
        <c:crossAx val="83474688"/>
        <c:crosses val="autoZero"/>
        <c:auto val="1"/>
        <c:lblAlgn val="ctr"/>
        <c:lblOffset val="100"/>
      </c:catAx>
      <c:valAx>
        <c:axId val="83474688"/>
        <c:scaling>
          <c:orientation val="minMax"/>
        </c:scaling>
        <c:axPos val="l"/>
        <c:majorGridlines/>
        <c:numFmt formatCode="General" sourceLinked="1"/>
        <c:tickLblPos val="nextTo"/>
        <c:crossAx val="834731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5533683289588881E-2"/>
          <c:y val="1.6144231971003623E-2"/>
          <c:w val="0.83913531641878247"/>
          <c:h val="0.904354039078448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Worse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2011 (136)</c:v>
                </c:pt>
                <c:pt idx="1">
                  <c:v>2012 (214)</c:v>
                </c:pt>
                <c:pt idx="2">
                  <c:v>2013 (127)</c:v>
                </c:pt>
                <c:pt idx="3">
                  <c:v>Combined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48</c:v>
                </c:pt>
                <c:pt idx="2">
                  <c:v>45</c:v>
                </c:pt>
                <c:pt idx="3">
                  <c:v>111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 Change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2011 (136)</c:v>
                </c:pt>
                <c:pt idx="1">
                  <c:v>2012 (214)</c:v>
                </c:pt>
                <c:pt idx="2">
                  <c:v>2013 (127)</c:v>
                </c:pt>
                <c:pt idx="3">
                  <c:v>Combined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27</c:v>
                </c:pt>
                <c:pt idx="2">
                  <c:v>14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Improved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2011 (136)</c:v>
                </c:pt>
                <c:pt idx="1">
                  <c:v>2012 (214)</c:v>
                </c:pt>
                <c:pt idx="2">
                  <c:v>2013 (127)</c:v>
                </c:pt>
                <c:pt idx="3">
                  <c:v>Combined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103</c:v>
                </c:pt>
                <c:pt idx="1">
                  <c:v>139</c:v>
                </c:pt>
                <c:pt idx="2">
                  <c:v>68</c:v>
                </c:pt>
                <c:pt idx="3">
                  <c:v>369</c:v>
                </c:pt>
              </c:numCache>
            </c:numRef>
          </c:val>
        </c:ser>
        <c:axId val="82083200"/>
        <c:axId val="82089088"/>
      </c:barChart>
      <c:catAx>
        <c:axId val="82083200"/>
        <c:scaling>
          <c:orientation val="minMax"/>
        </c:scaling>
        <c:axPos val="b"/>
        <c:tickLblPos val="nextTo"/>
        <c:crossAx val="82089088"/>
        <c:crosses val="autoZero"/>
        <c:auto val="1"/>
        <c:lblAlgn val="ctr"/>
        <c:lblOffset val="100"/>
      </c:catAx>
      <c:valAx>
        <c:axId val="82089088"/>
        <c:scaling>
          <c:orientation val="minMax"/>
        </c:scaling>
        <c:axPos val="l"/>
        <c:majorGridlines/>
        <c:numFmt formatCode="General" sourceLinked="1"/>
        <c:tickLblPos val="nextTo"/>
        <c:crossAx val="820832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Trends in Mean AFQ-Y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by </a:t>
            </a:r>
            <a:r>
              <a:rPr lang="en-US" sz="2400" dirty="0"/>
              <a:t>Number</a:t>
            </a:r>
            <a:r>
              <a:rPr lang="en-US" sz="2400" baseline="0" dirty="0"/>
              <a:t> of Interventions</a:t>
            </a:r>
            <a:endParaRPr lang="en-US" sz="2400" dirty="0"/>
          </a:p>
        </c:rich>
      </c:tx>
      <c:layout>
        <c:manualLayout>
          <c:xMode val="edge"/>
          <c:yMode val="edge"/>
          <c:x val="0.25316249942441432"/>
          <c:y val="2.5040170283592626E-2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Sheet3!$F$57</c:f>
              <c:strCache>
                <c:ptCount val="1"/>
                <c:pt idx="0">
                  <c:v>9 interventions (n=16)</c:v>
                </c:pt>
              </c:strCache>
            </c:strRef>
          </c:tx>
          <c:marker>
            <c:symbol val="none"/>
          </c:marker>
          <c:val>
            <c:numRef>
              <c:f>Sheet3!$G$57:$Q$57</c:f>
              <c:numCache>
                <c:formatCode>General</c:formatCode>
                <c:ptCount val="11"/>
                <c:pt idx="0">
                  <c:v>19.125</c:v>
                </c:pt>
                <c:pt idx="1">
                  <c:v>16.9375</c:v>
                </c:pt>
                <c:pt idx="2">
                  <c:v>16.6875</c:v>
                </c:pt>
                <c:pt idx="3">
                  <c:v>16.625</c:v>
                </c:pt>
                <c:pt idx="4">
                  <c:v>16</c:v>
                </c:pt>
                <c:pt idx="5">
                  <c:v>17.062499999999947</c:v>
                </c:pt>
                <c:pt idx="6">
                  <c:v>15.6875</c:v>
                </c:pt>
                <c:pt idx="7">
                  <c:v>17.1875</c:v>
                </c:pt>
                <c:pt idx="8">
                  <c:v>16.125</c:v>
                </c:pt>
                <c:pt idx="10">
                  <c:v>0.15686274509803921</c:v>
                </c:pt>
              </c:numCache>
            </c:numRef>
          </c:val>
        </c:ser>
        <c:ser>
          <c:idx val="1"/>
          <c:order val="1"/>
          <c:tx>
            <c:strRef>
              <c:f>Sheet3!$F$58</c:f>
              <c:strCache>
                <c:ptCount val="1"/>
                <c:pt idx="0">
                  <c:v>8 interventions (n=29)</c:v>
                </c:pt>
              </c:strCache>
            </c:strRef>
          </c:tx>
          <c:marker>
            <c:symbol val="none"/>
          </c:marker>
          <c:val>
            <c:numRef>
              <c:f>Sheet3!$G$58:$Q$58</c:f>
              <c:numCache>
                <c:formatCode>General</c:formatCode>
                <c:ptCount val="11"/>
                <c:pt idx="0">
                  <c:v>22.068965517241381</c:v>
                </c:pt>
                <c:pt idx="1">
                  <c:v>19.965517241379199</c:v>
                </c:pt>
                <c:pt idx="2">
                  <c:v>19.827586206896555</c:v>
                </c:pt>
                <c:pt idx="3">
                  <c:v>18.379310344827587</c:v>
                </c:pt>
                <c:pt idx="4">
                  <c:v>18.6551724137931</c:v>
                </c:pt>
                <c:pt idx="5">
                  <c:v>17.448275862068929</c:v>
                </c:pt>
                <c:pt idx="6">
                  <c:v>18.6551724137931</c:v>
                </c:pt>
                <c:pt idx="7">
                  <c:v>17.793103448275829</c:v>
                </c:pt>
                <c:pt idx="10">
                  <c:v>0.19375000000000023</c:v>
                </c:pt>
              </c:numCache>
            </c:numRef>
          </c:val>
        </c:ser>
        <c:ser>
          <c:idx val="2"/>
          <c:order val="2"/>
          <c:tx>
            <c:strRef>
              <c:f>Sheet3!$F$59</c:f>
              <c:strCache>
                <c:ptCount val="1"/>
                <c:pt idx="0">
                  <c:v>7 interventions (n=33)</c:v>
                </c:pt>
              </c:strCache>
            </c:strRef>
          </c:tx>
          <c:marker>
            <c:symbol val="none"/>
          </c:marker>
          <c:val>
            <c:numRef>
              <c:f>Sheet3!$G$59:$Q$59</c:f>
              <c:numCache>
                <c:formatCode>General</c:formatCode>
                <c:ptCount val="11"/>
                <c:pt idx="0">
                  <c:v>22.424242424242433</c:v>
                </c:pt>
                <c:pt idx="1">
                  <c:v>20.121212121212135</c:v>
                </c:pt>
                <c:pt idx="2">
                  <c:v>20.424242424242433</c:v>
                </c:pt>
                <c:pt idx="3">
                  <c:v>17.969696969696969</c:v>
                </c:pt>
                <c:pt idx="4">
                  <c:v>15.484848484848468</c:v>
                </c:pt>
                <c:pt idx="5">
                  <c:v>15.606060606060614</c:v>
                </c:pt>
                <c:pt idx="6">
                  <c:v>14.75757575757576</c:v>
                </c:pt>
                <c:pt idx="10">
                  <c:v>0.34189189189189301</c:v>
                </c:pt>
              </c:numCache>
            </c:numRef>
          </c:val>
        </c:ser>
        <c:ser>
          <c:idx val="3"/>
          <c:order val="3"/>
          <c:tx>
            <c:strRef>
              <c:f>Sheet3!$F$60</c:f>
              <c:strCache>
                <c:ptCount val="1"/>
                <c:pt idx="0">
                  <c:v>6 interventions (n=53)</c:v>
                </c:pt>
              </c:strCache>
            </c:strRef>
          </c:tx>
          <c:marker>
            <c:symbol val="none"/>
          </c:marker>
          <c:val>
            <c:numRef>
              <c:f>Sheet3!$G$60:$Q$60</c:f>
              <c:numCache>
                <c:formatCode>General</c:formatCode>
                <c:ptCount val="11"/>
                <c:pt idx="0">
                  <c:v>18.283018867924522</c:v>
                </c:pt>
                <c:pt idx="1">
                  <c:v>16.566037735849029</c:v>
                </c:pt>
                <c:pt idx="2">
                  <c:v>16.075471698113187</c:v>
                </c:pt>
                <c:pt idx="3">
                  <c:v>15.037735849056602</c:v>
                </c:pt>
                <c:pt idx="4">
                  <c:v>13.641509433962264</c:v>
                </c:pt>
                <c:pt idx="5">
                  <c:v>13.60377358490566</c:v>
                </c:pt>
                <c:pt idx="10">
                  <c:v>0.25593395252837914</c:v>
                </c:pt>
              </c:numCache>
            </c:numRef>
          </c:val>
        </c:ser>
        <c:ser>
          <c:idx val="4"/>
          <c:order val="4"/>
          <c:tx>
            <c:strRef>
              <c:f>Sheet3!$F$61</c:f>
              <c:strCache>
                <c:ptCount val="1"/>
                <c:pt idx="0">
                  <c:v>5 interventions (n=83)</c:v>
                </c:pt>
              </c:strCache>
            </c:strRef>
          </c:tx>
          <c:marker>
            <c:symbol val="none"/>
          </c:marker>
          <c:val>
            <c:numRef>
              <c:f>Sheet3!$G$61:$Q$61</c:f>
              <c:numCache>
                <c:formatCode>General</c:formatCode>
                <c:ptCount val="11"/>
                <c:pt idx="0">
                  <c:v>20.012048192771079</c:v>
                </c:pt>
                <c:pt idx="1">
                  <c:v>18.253012048192769</c:v>
                </c:pt>
                <c:pt idx="2">
                  <c:v>16.62650602409639</c:v>
                </c:pt>
                <c:pt idx="3">
                  <c:v>14.771084337349421</c:v>
                </c:pt>
                <c:pt idx="4">
                  <c:v>14.662650602409665</c:v>
                </c:pt>
                <c:pt idx="10">
                  <c:v>0.26730885009030708</c:v>
                </c:pt>
              </c:numCache>
            </c:numRef>
          </c:val>
        </c:ser>
        <c:ser>
          <c:idx val="5"/>
          <c:order val="5"/>
          <c:tx>
            <c:strRef>
              <c:f>Sheet3!$F$62</c:f>
              <c:strCache>
                <c:ptCount val="1"/>
                <c:pt idx="0">
                  <c:v>4 interventions (n=101)</c:v>
                </c:pt>
              </c:strCache>
            </c:strRef>
          </c:tx>
          <c:marker>
            <c:symbol val="none"/>
          </c:marker>
          <c:val>
            <c:numRef>
              <c:f>Sheet3!$G$62:$Q$62</c:f>
              <c:numCache>
                <c:formatCode>General</c:formatCode>
                <c:ptCount val="11"/>
                <c:pt idx="0">
                  <c:v>18.445544554455402</c:v>
                </c:pt>
                <c:pt idx="1">
                  <c:v>17.366336633663284</c:v>
                </c:pt>
                <c:pt idx="2">
                  <c:v>15.66336633663367</c:v>
                </c:pt>
                <c:pt idx="3">
                  <c:v>14.138613861386121</c:v>
                </c:pt>
                <c:pt idx="10">
                  <c:v>0.23349436392914621</c:v>
                </c:pt>
              </c:numCache>
            </c:numRef>
          </c:val>
        </c:ser>
        <c:ser>
          <c:idx val="6"/>
          <c:order val="6"/>
          <c:tx>
            <c:strRef>
              <c:f>Sheet3!$F$63</c:f>
              <c:strCache>
                <c:ptCount val="1"/>
                <c:pt idx="0">
                  <c:v>3 interventions (n=79)</c:v>
                </c:pt>
              </c:strCache>
            </c:strRef>
          </c:tx>
          <c:marker>
            <c:symbol val="none"/>
          </c:marker>
          <c:val>
            <c:numRef>
              <c:f>Sheet3!$G$63:$Q$63</c:f>
              <c:numCache>
                <c:formatCode>General</c:formatCode>
                <c:ptCount val="11"/>
                <c:pt idx="0">
                  <c:v>19.253164556962027</c:v>
                </c:pt>
                <c:pt idx="1">
                  <c:v>16.075949367088615</c:v>
                </c:pt>
                <c:pt idx="2">
                  <c:v>14.759493670886101</c:v>
                </c:pt>
                <c:pt idx="10">
                  <c:v>0.23339907955292646</c:v>
                </c:pt>
              </c:numCache>
            </c:numRef>
          </c:val>
        </c:ser>
        <c:ser>
          <c:idx val="7"/>
          <c:order val="7"/>
          <c:tx>
            <c:strRef>
              <c:f>Sheet3!$F$64</c:f>
              <c:strCache>
                <c:ptCount val="1"/>
                <c:pt idx="0">
                  <c:v>2 interventions (n=50)</c:v>
                </c:pt>
              </c:strCache>
            </c:strRef>
          </c:tx>
          <c:marker>
            <c:symbol val="none"/>
          </c:marker>
          <c:val>
            <c:numRef>
              <c:f>Sheet3!$G$64:$Q$64</c:f>
              <c:numCache>
                <c:formatCode>General</c:formatCode>
                <c:ptCount val="11"/>
                <c:pt idx="0">
                  <c:v>19.88</c:v>
                </c:pt>
                <c:pt idx="1">
                  <c:v>17.32</c:v>
                </c:pt>
                <c:pt idx="10">
                  <c:v>0.12877263581488888</c:v>
                </c:pt>
              </c:numCache>
            </c:numRef>
          </c:val>
        </c:ser>
        <c:marker val="1"/>
        <c:axId val="60472704"/>
        <c:axId val="60483072"/>
      </c:lineChart>
      <c:catAx>
        <c:axId val="60472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Assessment Number</a:t>
                </a:r>
              </a:p>
            </c:rich>
          </c:tx>
          <c:layout>
            <c:manualLayout>
              <c:xMode val="edge"/>
              <c:yMode val="edge"/>
              <c:x val="0.34957038264953788"/>
              <c:y val="0.93776438768324688"/>
            </c:manualLayout>
          </c:layout>
        </c:title>
        <c:tickLblPos val="nextTo"/>
        <c:crossAx val="60483072"/>
        <c:crosses val="autoZero"/>
        <c:auto val="1"/>
        <c:lblAlgn val="ctr"/>
        <c:lblOffset val="100"/>
      </c:catAx>
      <c:valAx>
        <c:axId val="60483072"/>
        <c:scaling>
          <c:orientation val="minMax"/>
          <c:min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AFQ-Y Score</a:t>
                </a:r>
              </a:p>
            </c:rich>
          </c:tx>
          <c:layout/>
        </c:title>
        <c:numFmt formatCode="General" sourceLinked="1"/>
        <c:tickLblPos val="nextTo"/>
        <c:crossAx val="60472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BD0B0-5398-46B6-9DEE-93C66B0A1B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1605B71-6DE8-4709-B967-2612E040B58A}">
      <dgm:prSet phldrT="[Text]"/>
      <dgm:spPr/>
      <dgm:t>
        <a:bodyPr/>
        <a:lstStyle/>
        <a:p>
          <a:r>
            <a:rPr lang="en-US" dirty="0" smtClean="0"/>
            <a:t>OT Group</a:t>
          </a:r>
          <a:endParaRPr lang="en-US" dirty="0"/>
        </a:p>
      </dgm:t>
    </dgm:pt>
    <dgm:pt modelId="{88964B43-9F07-4AE9-B54E-CA6B2D8A59A9}" type="parTrans" cxnId="{A055F523-C339-4AF8-A262-B19600425117}">
      <dgm:prSet/>
      <dgm:spPr/>
      <dgm:t>
        <a:bodyPr/>
        <a:lstStyle/>
        <a:p>
          <a:endParaRPr lang="en-US"/>
        </a:p>
      </dgm:t>
    </dgm:pt>
    <dgm:pt modelId="{66ACA17A-50F9-4DC6-BD01-F1F3B406DC52}" type="sibTrans" cxnId="{A055F523-C339-4AF8-A262-B19600425117}">
      <dgm:prSet/>
      <dgm:spPr/>
      <dgm:t>
        <a:bodyPr/>
        <a:lstStyle/>
        <a:p>
          <a:endParaRPr lang="en-US"/>
        </a:p>
      </dgm:t>
    </dgm:pt>
    <dgm:pt modelId="{5283D9E8-D638-4F24-8833-39844F59DF4D}">
      <dgm:prSet phldrT="[Text]"/>
      <dgm:spPr/>
      <dgm:t>
        <a:bodyPr/>
        <a:lstStyle/>
        <a:p>
          <a:r>
            <a:rPr lang="en-US" dirty="0" smtClean="0"/>
            <a:t>Decision</a:t>
          </a:r>
        </a:p>
        <a:p>
          <a:r>
            <a:rPr lang="en-US" dirty="0" smtClean="0"/>
            <a:t>And </a:t>
          </a:r>
        </a:p>
        <a:p>
          <a:r>
            <a:rPr lang="en-US" dirty="0" smtClean="0"/>
            <a:t>Planning</a:t>
          </a:r>
        </a:p>
      </dgm:t>
    </dgm:pt>
    <dgm:pt modelId="{DEA6FEEA-B61A-43C8-A64F-0CC271526654}" type="parTrans" cxnId="{4F3A576F-3427-49BA-B42E-CFDD3C3B3653}">
      <dgm:prSet/>
      <dgm:spPr/>
      <dgm:t>
        <a:bodyPr/>
        <a:lstStyle/>
        <a:p>
          <a:endParaRPr lang="en-US"/>
        </a:p>
      </dgm:t>
    </dgm:pt>
    <dgm:pt modelId="{1D5BA7EA-8002-459F-B111-7D35A04FEB25}" type="sibTrans" cxnId="{4F3A576F-3427-49BA-B42E-CFDD3C3B3653}">
      <dgm:prSet/>
      <dgm:spPr/>
      <dgm:t>
        <a:bodyPr/>
        <a:lstStyle/>
        <a:p>
          <a:endParaRPr lang="en-US"/>
        </a:p>
      </dgm:t>
    </dgm:pt>
    <dgm:pt modelId="{DD840420-6D34-4688-8F88-9EBBE06BC175}">
      <dgm:prSet phldrT="[Text]"/>
      <dgm:spPr/>
      <dgm:t>
        <a:bodyPr/>
        <a:lstStyle/>
        <a:p>
          <a:r>
            <a:rPr lang="en-US" dirty="0" smtClean="0"/>
            <a:t>Curriculum Development</a:t>
          </a:r>
        </a:p>
        <a:p>
          <a:r>
            <a:rPr lang="en-US" dirty="0" smtClean="0"/>
            <a:t>And</a:t>
          </a:r>
        </a:p>
        <a:p>
          <a:r>
            <a:rPr lang="en-US" dirty="0" smtClean="0"/>
            <a:t>Training</a:t>
          </a:r>
          <a:endParaRPr lang="en-US" dirty="0"/>
        </a:p>
      </dgm:t>
    </dgm:pt>
    <dgm:pt modelId="{26A3D34B-4633-4456-8CDD-E9D6A0791D07}" type="parTrans" cxnId="{453CCB12-36C6-4FA6-A866-3A23EF945FDF}">
      <dgm:prSet/>
      <dgm:spPr/>
      <dgm:t>
        <a:bodyPr/>
        <a:lstStyle/>
        <a:p>
          <a:endParaRPr lang="en-US"/>
        </a:p>
      </dgm:t>
    </dgm:pt>
    <dgm:pt modelId="{F6397827-E98F-4489-913A-5D45878F8175}" type="sibTrans" cxnId="{453CCB12-36C6-4FA6-A866-3A23EF945FDF}">
      <dgm:prSet/>
      <dgm:spPr/>
      <dgm:t>
        <a:bodyPr/>
        <a:lstStyle/>
        <a:p>
          <a:endParaRPr lang="en-US"/>
        </a:p>
      </dgm:t>
    </dgm:pt>
    <dgm:pt modelId="{D788C6C8-C836-4D45-8E6C-BD1880C8547B}">
      <dgm:prSet phldrT="[Text]"/>
      <dgm:spPr/>
      <dgm:t>
        <a:bodyPr/>
        <a:lstStyle/>
        <a:p>
          <a:endParaRPr lang="en-US" dirty="0"/>
        </a:p>
      </dgm:t>
    </dgm:pt>
    <dgm:pt modelId="{67E7C01A-C7C0-469B-AC27-21DB12C283BB}" type="parTrans" cxnId="{966AC769-930F-42C7-877A-610CDDBF3348}">
      <dgm:prSet/>
      <dgm:spPr/>
      <dgm:t>
        <a:bodyPr/>
        <a:lstStyle/>
        <a:p>
          <a:endParaRPr lang="en-US"/>
        </a:p>
      </dgm:t>
    </dgm:pt>
    <dgm:pt modelId="{D651FE5D-123A-4252-98A3-41769D07FAF0}" type="sibTrans" cxnId="{966AC769-930F-42C7-877A-610CDDBF3348}">
      <dgm:prSet/>
      <dgm:spPr/>
      <dgm:t>
        <a:bodyPr/>
        <a:lstStyle/>
        <a:p>
          <a:endParaRPr lang="en-US"/>
        </a:p>
      </dgm:t>
    </dgm:pt>
    <dgm:pt modelId="{18033E9C-F801-4BDF-828C-CB72B1A11ADE}">
      <dgm:prSet phldrT="[Text]"/>
      <dgm:spPr/>
      <dgm:t>
        <a:bodyPr/>
        <a:lstStyle/>
        <a:p>
          <a:r>
            <a:rPr lang="en-US" dirty="0" smtClean="0"/>
            <a:t>Launch</a:t>
          </a:r>
        </a:p>
        <a:p>
          <a:r>
            <a:rPr lang="en-US" dirty="0" smtClean="0"/>
            <a:t>And</a:t>
          </a:r>
        </a:p>
        <a:p>
          <a:r>
            <a:rPr lang="en-US" dirty="0" smtClean="0"/>
            <a:t>Staff Support</a:t>
          </a:r>
          <a:endParaRPr lang="en-US" dirty="0"/>
        </a:p>
      </dgm:t>
    </dgm:pt>
    <dgm:pt modelId="{59CF20F1-49DA-4B06-BACA-B6C0AC4E1701}" type="parTrans" cxnId="{3620A88A-2632-4164-B994-0D1B740E16AE}">
      <dgm:prSet/>
      <dgm:spPr/>
      <dgm:t>
        <a:bodyPr/>
        <a:lstStyle/>
        <a:p>
          <a:endParaRPr lang="en-US"/>
        </a:p>
      </dgm:t>
    </dgm:pt>
    <dgm:pt modelId="{4C799E42-E4BA-4BF0-A2D1-86D369FBE7FD}" type="sibTrans" cxnId="{3620A88A-2632-4164-B994-0D1B740E16AE}">
      <dgm:prSet/>
      <dgm:spPr/>
      <dgm:t>
        <a:bodyPr/>
        <a:lstStyle/>
        <a:p>
          <a:endParaRPr lang="en-US"/>
        </a:p>
      </dgm:t>
    </dgm:pt>
    <dgm:pt modelId="{939E6478-DEEC-4618-9DAA-98B2C3E96110}">
      <dgm:prSet phldrT="[Text]"/>
      <dgm:spPr/>
      <dgm:t>
        <a:bodyPr/>
        <a:lstStyle/>
        <a:p>
          <a:r>
            <a:rPr lang="en-US" dirty="0" smtClean="0"/>
            <a:t>Competence </a:t>
          </a:r>
          <a:endParaRPr lang="en-US" dirty="0"/>
        </a:p>
      </dgm:t>
    </dgm:pt>
    <dgm:pt modelId="{B7973851-1630-4C32-8474-BD89EBD60B17}" type="parTrans" cxnId="{D8ED0127-9637-46C3-BA6F-D919C30C00F5}">
      <dgm:prSet/>
      <dgm:spPr/>
      <dgm:t>
        <a:bodyPr/>
        <a:lstStyle/>
        <a:p>
          <a:endParaRPr lang="en-US"/>
        </a:p>
      </dgm:t>
    </dgm:pt>
    <dgm:pt modelId="{C5B2FC7F-225D-4F9A-ABAA-8441EF37BCBF}" type="sibTrans" cxnId="{D8ED0127-9637-46C3-BA6F-D919C30C00F5}">
      <dgm:prSet/>
      <dgm:spPr/>
      <dgm:t>
        <a:bodyPr/>
        <a:lstStyle/>
        <a:p>
          <a:endParaRPr lang="en-US"/>
        </a:p>
      </dgm:t>
    </dgm:pt>
    <dgm:pt modelId="{FBA8C9A1-AE5E-4BE7-A7C6-076EB313CCDF}" type="pres">
      <dgm:prSet presAssocID="{9FFBD0B0-5398-46B6-9DEE-93C66B0A1BEF}" presName="arrowDiagram" presStyleCnt="0">
        <dgm:presLayoutVars>
          <dgm:chMax val="5"/>
          <dgm:dir/>
          <dgm:resizeHandles val="exact"/>
        </dgm:presLayoutVars>
      </dgm:prSet>
      <dgm:spPr/>
    </dgm:pt>
    <dgm:pt modelId="{19CA395C-780B-478F-8917-11E2546047F4}" type="pres">
      <dgm:prSet presAssocID="{9FFBD0B0-5398-46B6-9DEE-93C66B0A1BEF}" presName="arrow" presStyleLbl="bgShp" presStyleIdx="0" presStyleCnt="1"/>
      <dgm:spPr/>
    </dgm:pt>
    <dgm:pt modelId="{CF571EF1-F9B6-4AF0-9838-F73BA611BDF4}" type="pres">
      <dgm:prSet presAssocID="{9FFBD0B0-5398-46B6-9DEE-93C66B0A1BEF}" presName="arrowDiagram5" presStyleCnt="0"/>
      <dgm:spPr/>
    </dgm:pt>
    <dgm:pt modelId="{55BCD206-BBB0-4E48-A2D5-2640E99D493D}" type="pres">
      <dgm:prSet presAssocID="{71605B71-6DE8-4709-B967-2612E040B58A}" presName="bullet5a" presStyleLbl="node1" presStyleIdx="0" presStyleCnt="5"/>
      <dgm:spPr/>
    </dgm:pt>
    <dgm:pt modelId="{489E180C-54D7-4846-B653-37C81735D410}" type="pres">
      <dgm:prSet presAssocID="{71605B71-6DE8-4709-B967-2612E040B58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5DEA9-5D31-4A9F-AA34-EC3E07D999D8}" type="pres">
      <dgm:prSet presAssocID="{5283D9E8-D638-4F24-8833-39844F59DF4D}" presName="bullet5b" presStyleLbl="node1" presStyleIdx="1" presStyleCnt="5"/>
      <dgm:spPr/>
    </dgm:pt>
    <dgm:pt modelId="{DD05FD4C-D19A-4F3B-A810-B048233F3C2E}" type="pres">
      <dgm:prSet presAssocID="{5283D9E8-D638-4F24-8833-39844F59DF4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6B9FB-B95A-408D-96AC-897DB1163943}" type="pres">
      <dgm:prSet presAssocID="{DD840420-6D34-4688-8F88-9EBBE06BC175}" presName="bullet5c" presStyleLbl="node1" presStyleIdx="2" presStyleCnt="5"/>
      <dgm:spPr/>
    </dgm:pt>
    <dgm:pt modelId="{006CC5CE-4924-46F8-9BD8-E120D8CED632}" type="pres">
      <dgm:prSet presAssocID="{DD840420-6D34-4688-8F88-9EBBE06BC17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006E8-ED22-49EB-BD81-078339287BA3}" type="pres">
      <dgm:prSet presAssocID="{18033E9C-F801-4BDF-828C-CB72B1A11ADE}" presName="bullet5d" presStyleLbl="node1" presStyleIdx="3" presStyleCnt="5"/>
      <dgm:spPr/>
    </dgm:pt>
    <dgm:pt modelId="{2B4E7BF6-E7D8-425E-808D-A0F6C4C41C5F}" type="pres">
      <dgm:prSet presAssocID="{18033E9C-F801-4BDF-828C-CB72B1A11AD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A7C63-C45D-4E4B-952F-37D68EC80CEB}" type="pres">
      <dgm:prSet presAssocID="{939E6478-DEEC-4618-9DAA-98B2C3E96110}" presName="bullet5e" presStyleLbl="node1" presStyleIdx="4" presStyleCnt="5"/>
      <dgm:spPr/>
    </dgm:pt>
    <dgm:pt modelId="{FF1862D0-7F02-4F4C-9904-C2B0B82D8682}" type="pres">
      <dgm:prSet presAssocID="{939E6478-DEEC-4618-9DAA-98B2C3E9611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BAFC6-0D18-4410-81C9-83AA1C49C6F0}" type="presOf" srcId="{5283D9E8-D638-4F24-8833-39844F59DF4D}" destId="{DD05FD4C-D19A-4F3B-A810-B048233F3C2E}" srcOrd="0" destOrd="0" presId="urn:microsoft.com/office/officeart/2005/8/layout/arrow2"/>
    <dgm:cxn modelId="{966AC769-930F-42C7-877A-610CDDBF3348}" srcId="{9FFBD0B0-5398-46B6-9DEE-93C66B0A1BEF}" destId="{D788C6C8-C836-4D45-8E6C-BD1880C8547B}" srcOrd="5" destOrd="0" parTransId="{67E7C01A-C7C0-469B-AC27-21DB12C283BB}" sibTransId="{D651FE5D-123A-4252-98A3-41769D07FAF0}"/>
    <dgm:cxn modelId="{4F3A576F-3427-49BA-B42E-CFDD3C3B3653}" srcId="{9FFBD0B0-5398-46B6-9DEE-93C66B0A1BEF}" destId="{5283D9E8-D638-4F24-8833-39844F59DF4D}" srcOrd="1" destOrd="0" parTransId="{DEA6FEEA-B61A-43C8-A64F-0CC271526654}" sibTransId="{1D5BA7EA-8002-459F-B111-7D35A04FEB25}"/>
    <dgm:cxn modelId="{453CCB12-36C6-4FA6-A866-3A23EF945FDF}" srcId="{9FFBD0B0-5398-46B6-9DEE-93C66B0A1BEF}" destId="{DD840420-6D34-4688-8F88-9EBBE06BC175}" srcOrd="2" destOrd="0" parTransId="{26A3D34B-4633-4456-8CDD-E9D6A0791D07}" sibTransId="{F6397827-E98F-4489-913A-5D45878F8175}"/>
    <dgm:cxn modelId="{20821263-6C38-41A4-BC4B-828E43279DC3}" type="presOf" srcId="{9FFBD0B0-5398-46B6-9DEE-93C66B0A1BEF}" destId="{FBA8C9A1-AE5E-4BE7-A7C6-076EB313CCDF}" srcOrd="0" destOrd="0" presId="urn:microsoft.com/office/officeart/2005/8/layout/arrow2"/>
    <dgm:cxn modelId="{A055F523-C339-4AF8-A262-B19600425117}" srcId="{9FFBD0B0-5398-46B6-9DEE-93C66B0A1BEF}" destId="{71605B71-6DE8-4709-B967-2612E040B58A}" srcOrd="0" destOrd="0" parTransId="{88964B43-9F07-4AE9-B54E-CA6B2D8A59A9}" sibTransId="{66ACA17A-50F9-4DC6-BD01-F1F3B406DC52}"/>
    <dgm:cxn modelId="{49EB6224-271B-4E74-A9C0-90FC5AC464AB}" type="presOf" srcId="{939E6478-DEEC-4618-9DAA-98B2C3E96110}" destId="{FF1862D0-7F02-4F4C-9904-C2B0B82D8682}" srcOrd="0" destOrd="0" presId="urn:microsoft.com/office/officeart/2005/8/layout/arrow2"/>
    <dgm:cxn modelId="{EB342EC0-1503-4615-A53C-6BF362CD9AB3}" type="presOf" srcId="{18033E9C-F801-4BDF-828C-CB72B1A11ADE}" destId="{2B4E7BF6-E7D8-425E-808D-A0F6C4C41C5F}" srcOrd="0" destOrd="0" presId="urn:microsoft.com/office/officeart/2005/8/layout/arrow2"/>
    <dgm:cxn modelId="{3620A88A-2632-4164-B994-0D1B740E16AE}" srcId="{9FFBD0B0-5398-46B6-9DEE-93C66B0A1BEF}" destId="{18033E9C-F801-4BDF-828C-CB72B1A11ADE}" srcOrd="3" destOrd="0" parTransId="{59CF20F1-49DA-4B06-BACA-B6C0AC4E1701}" sibTransId="{4C799E42-E4BA-4BF0-A2D1-86D369FBE7FD}"/>
    <dgm:cxn modelId="{D8ED0127-9637-46C3-BA6F-D919C30C00F5}" srcId="{9FFBD0B0-5398-46B6-9DEE-93C66B0A1BEF}" destId="{939E6478-DEEC-4618-9DAA-98B2C3E96110}" srcOrd="4" destOrd="0" parTransId="{B7973851-1630-4C32-8474-BD89EBD60B17}" sibTransId="{C5B2FC7F-225D-4F9A-ABAA-8441EF37BCBF}"/>
    <dgm:cxn modelId="{60E047B6-B244-4050-9ED1-35050928CB00}" type="presOf" srcId="{71605B71-6DE8-4709-B967-2612E040B58A}" destId="{489E180C-54D7-4846-B653-37C81735D410}" srcOrd="0" destOrd="0" presId="urn:microsoft.com/office/officeart/2005/8/layout/arrow2"/>
    <dgm:cxn modelId="{82AE1C47-6439-45BE-8EF9-34CBB2D1FDA3}" type="presOf" srcId="{DD840420-6D34-4688-8F88-9EBBE06BC175}" destId="{006CC5CE-4924-46F8-9BD8-E120D8CED632}" srcOrd="0" destOrd="0" presId="urn:microsoft.com/office/officeart/2005/8/layout/arrow2"/>
    <dgm:cxn modelId="{718E5936-87D0-47A3-AC1E-CA2A7D17180F}" type="presParOf" srcId="{FBA8C9A1-AE5E-4BE7-A7C6-076EB313CCDF}" destId="{19CA395C-780B-478F-8917-11E2546047F4}" srcOrd="0" destOrd="0" presId="urn:microsoft.com/office/officeart/2005/8/layout/arrow2"/>
    <dgm:cxn modelId="{539C168C-198C-424D-91C7-ECF3D43D2D78}" type="presParOf" srcId="{FBA8C9A1-AE5E-4BE7-A7C6-076EB313CCDF}" destId="{CF571EF1-F9B6-4AF0-9838-F73BA611BDF4}" srcOrd="1" destOrd="0" presId="urn:microsoft.com/office/officeart/2005/8/layout/arrow2"/>
    <dgm:cxn modelId="{C8B7FAE0-4970-488F-BEBD-92A370C1D7C4}" type="presParOf" srcId="{CF571EF1-F9B6-4AF0-9838-F73BA611BDF4}" destId="{55BCD206-BBB0-4E48-A2D5-2640E99D493D}" srcOrd="0" destOrd="0" presId="urn:microsoft.com/office/officeart/2005/8/layout/arrow2"/>
    <dgm:cxn modelId="{46402FD1-7E77-47C6-868A-A7A88B0FF823}" type="presParOf" srcId="{CF571EF1-F9B6-4AF0-9838-F73BA611BDF4}" destId="{489E180C-54D7-4846-B653-37C81735D410}" srcOrd="1" destOrd="0" presId="urn:microsoft.com/office/officeart/2005/8/layout/arrow2"/>
    <dgm:cxn modelId="{0B6BA146-FAF0-474D-8468-2733CD57D25F}" type="presParOf" srcId="{CF571EF1-F9B6-4AF0-9838-F73BA611BDF4}" destId="{EE15DEA9-5D31-4A9F-AA34-EC3E07D999D8}" srcOrd="2" destOrd="0" presId="urn:microsoft.com/office/officeart/2005/8/layout/arrow2"/>
    <dgm:cxn modelId="{068810B3-66D2-42F7-860B-CDD1D4974812}" type="presParOf" srcId="{CF571EF1-F9B6-4AF0-9838-F73BA611BDF4}" destId="{DD05FD4C-D19A-4F3B-A810-B048233F3C2E}" srcOrd="3" destOrd="0" presId="urn:microsoft.com/office/officeart/2005/8/layout/arrow2"/>
    <dgm:cxn modelId="{DA343A8E-74F1-4EB9-80A6-6DC9FF05D125}" type="presParOf" srcId="{CF571EF1-F9B6-4AF0-9838-F73BA611BDF4}" destId="{2A06B9FB-B95A-408D-96AC-897DB1163943}" srcOrd="4" destOrd="0" presId="urn:microsoft.com/office/officeart/2005/8/layout/arrow2"/>
    <dgm:cxn modelId="{D9A57A93-5AB0-4E5B-8868-7F130C36AE67}" type="presParOf" srcId="{CF571EF1-F9B6-4AF0-9838-F73BA611BDF4}" destId="{006CC5CE-4924-46F8-9BD8-E120D8CED632}" srcOrd="5" destOrd="0" presId="urn:microsoft.com/office/officeart/2005/8/layout/arrow2"/>
    <dgm:cxn modelId="{15F31424-0C57-4315-B6B6-9791C9152726}" type="presParOf" srcId="{CF571EF1-F9B6-4AF0-9838-F73BA611BDF4}" destId="{80F006E8-ED22-49EB-BD81-078339287BA3}" srcOrd="6" destOrd="0" presId="urn:microsoft.com/office/officeart/2005/8/layout/arrow2"/>
    <dgm:cxn modelId="{0A4EE301-1913-4AC7-B8E9-D045DEDECAED}" type="presParOf" srcId="{CF571EF1-F9B6-4AF0-9838-F73BA611BDF4}" destId="{2B4E7BF6-E7D8-425E-808D-A0F6C4C41C5F}" srcOrd="7" destOrd="0" presId="urn:microsoft.com/office/officeart/2005/8/layout/arrow2"/>
    <dgm:cxn modelId="{A825068B-32FF-4758-9A76-7CCB600AA722}" type="presParOf" srcId="{CF571EF1-F9B6-4AF0-9838-F73BA611BDF4}" destId="{B84A7C63-C45D-4E4B-952F-37D68EC80CEB}" srcOrd="8" destOrd="0" presId="urn:microsoft.com/office/officeart/2005/8/layout/arrow2"/>
    <dgm:cxn modelId="{511BF3BB-0C1A-4912-9DFB-3B789A150FB5}" type="presParOf" srcId="{CF571EF1-F9B6-4AF0-9838-F73BA611BDF4}" destId="{FF1862D0-7F02-4F4C-9904-C2B0B82D868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A395C-780B-478F-8917-11E2546047F4}">
      <dsp:nvSpPr>
        <dsp:cNvPr id="0" name=""/>
        <dsp:cNvSpPr/>
      </dsp:nvSpPr>
      <dsp:spPr>
        <a:xfrm>
          <a:off x="0" y="714374"/>
          <a:ext cx="8686800" cy="54292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CD206-BBB0-4E48-A2D5-2640E99D493D}">
      <dsp:nvSpPr>
        <dsp:cNvPr id="0" name=""/>
        <dsp:cNvSpPr/>
      </dsp:nvSpPr>
      <dsp:spPr>
        <a:xfrm>
          <a:off x="855649" y="4751565"/>
          <a:ext cx="199796" cy="19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180C-54D7-4846-B653-37C81735D410}">
      <dsp:nvSpPr>
        <dsp:cNvPr id="0" name=""/>
        <dsp:cNvSpPr/>
      </dsp:nvSpPr>
      <dsp:spPr>
        <a:xfrm>
          <a:off x="955548" y="4851463"/>
          <a:ext cx="1137970" cy="129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6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 Group</a:t>
          </a:r>
          <a:endParaRPr lang="en-US" sz="2000" kern="1200" dirty="0"/>
        </a:p>
      </dsp:txBody>
      <dsp:txXfrm>
        <a:off x="955548" y="4851463"/>
        <a:ext cx="1137970" cy="1292161"/>
      </dsp:txXfrm>
    </dsp:sp>
    <dsp:sp modelId="{EE15DEA9-5D31-4A9F-AA34-EC3E07D999D8}">
      <dsp:nvSpPr>
        <dsp:cNvPr id="0" name=""/>
        <dsp:cNvSpPr/>
      </dsp:nvSpPr>
      <dsp:spPr>
        <a:xfrm>
          <a:off x="1937156" y="3712406"/>
          <a:ext cx="312724" cy="312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FD4C-D19A-4F3B-A810-B048233F3C2E}">
      <dsp:nvSpPr>
        <dsp:cNvPr id="0" name=""/>
        <dsp:cNvSpPr/>
      </dsp:nvSpPr>
      <dsp:spPr>
        <a:xfrm>
          <a:off x="2093518" y="3868769"/>
          <a:ext cx="1442008" cy="227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Decision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Planning</a:t>
          </a:r>
        </a:p>
      </dsp:txBody>
      <dsp:txXfrm>
        <a:off x="2093518" y="3868769"/>
        <a:ext cx="1442008" cy="2274855"/>
      </dsp:txXfrm>
    </dsp:sp>
    <dsp:sp modelId="{2A06B9FB-B95A-408D-96AC-897DB1163943}">
      <dsp:nvSpPr>
        <dsp:cNvPr id="0" name=""/>
        <dsp:cNvSpPr/>
      </dsp:nvSpPr>
      <dsp:spPr>
        <a:xfrm>
          <a:off x="3327044" y="2883903"/>
          <a:ext cx="416966" cy="416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CC5CE-4924-46F8-9BD8-E120D8CED632}">
      <dsp:nvSpPr>
        <dsp:cNvPr id="0" name=""/>
        <dsp:cNvSpPr/>
      </dsp:nvSpPr>
      <dsp:spPr>
        <a:xfrm>
          <a:off x="3535527" y="3092386"/>
          <a:ext cx="1676552" cy="30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4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Curriculum Development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Training</a:t>
          </a:r>
          <a:endParaRPr lang="en-US" sz="2000" kern="1200" dirty="0"/>
        </a:p>
      </dsp:txBody>
      <dsp:txXfrm>
        <a:off x="3535527" y="3092386"/>
        <a:ext cx="1676552" cy="3051238"/>
      </dsp:txXfrm>
    </dsp:sp>
    <dsp:sp modelId="{80F006E8-ED22-49EB-BD81-078339287BA3}">
      <dsp:nvSpPr>
        <dsp:cNvPr id="0" name=""/>
        <dsp:cNvSpPr/>
      </dsp:nvSpPr>
      <dsp:spPr>
        <a:xfrm>
          <a:off x="4942789" y="2236736"/>
          <a:ext cx="538581" cy="538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E7BF6-E7D8-425E-808D-A0F6C4C41C5F}">
      <dsp:nvSpPr>
        <dsp:cNvPr id="0" name=""/>
        <dsp:cNvSpPr/>
      </dsp:nvSpPr>
      <dsp:spPr>
        <a:xfrm>
          <a:off x="5212080" y="2506027"/>
          <a:ext cx="1737360" cy="363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3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Launch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 Support</a:t>
          </a:r>
          <a:endParaRPr lang="en-US" sz="2000" kern="1200" dirty="0"/>
        </a:p>
      </dsp:txBody>
      <dsp:txXfrm>
        <a:off x="5212080" y="2506027"/>
        <a:ext cx="1737360" cy="3637597"/>
      </dsp:txXfrm>
    </dsp:sp>
    <dsp:sp modelId="{B84A7C63-C45D-4E4B-952F-37D68EC80CEB}">
      <dsp:nvSpPr>
        <dsp:cNvPr id="0" name=""/>
        <dsp:cNvSpPr/>
      </dsp:nvSpPr>
      <dsp:spPr>
        <a:xfrm>
          <a:off x="6606311" y="1804568"/>
          <a:ext cx="686257" cy="68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862D0-7F02-4F4C-9904-C2B0B82D8682}">
      <dsp:nvSpPr>
        <dsp:cNvPr id="0" name=""/>
        <dsp:cNvSpPr/>
      </dsp:nvSpPr>
      <dsp:spPr>
        <a:xfrm>
          <a:off x="6949440" y="2147696"/>
          <a:ext cx="1737360" cy="399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63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Competence </a:t>
          </a:r>
          <a:endParaRPr lang="en-US" sz="2000" kern="1200" dirty="0"/>
        </a:p>
      </dsp:txBody>
      <dsp:txXfrm>
        <a:off x="6949440" y="2147696"/>
        <a:ext cx="1737360" cy="3995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52BF-744A-434A-BBD7-201F8D876F3A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B7F6-A4E2-4C9A-8ABC-C2DD8AD45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source=images&amp;cd=&amp;cad=rja&amp;uact=8&amp;docid=jLGtqQ-E13j45M&amp;tbnid=y-6TnVTa0lzf9M:&amp;ved=0CAUQjRw&amp;url=http://www.compadre.org/informal/index.cfm?Issue=83&amp;ei=QzGGU9XTCJKryASU94HgAw&amp;bvm=bv.67720277,d.aWw&amp;psig=AFQjCNHjn3uNUbQ5c-5zg2hBrIfwuwIRaQ&amp;ust=140138972575951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boretum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Integrating ACT into an Interdisciplinary </a:t>
            </a:r>
            <a:r>
              <a:rPr lang="en-US" sz="3200" dirty="0">
                <a:solidFill>
                  <a:sysClr val="windowText" lastClr="000000"/>
                </a:solidFill>
              </a:rPr>
              <a:t>T</a:t>
            </a:r>
            <a:r>
              <a:rPr lang="en-US" sz="3200" dirty="0" smtClean="0">
                <a:solidFill>
                  <a:sysClr val="windowText" lastClr="000000"/>
                </a:solidFill>
              </a:rPr>
              <a:t>eam Approach on an Inpatient Adolescent Unit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172200"/>
            <a:ext cx="48768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Reflecting on a 3 Year Process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Launch &amp; Staff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Launch</a:t>
            </a:r>
          </a:p>
          <a:p>
            <a:pPr lvl="1"/>
            <a:r>
              <a:rPr lang="en-US" dirty="0" smtClean="0"/>
              <a:t>Nursing Leadership (Stick)</a:t>
            </a:r>
          </a:p>
          <a:p>
            <a:pPr lvl="2"/>
            <a:r>
              <a:rPr lang="en-US" dirty="0" smtClean="0"/>
              <a:t>Ensure Groups Happen</a:t>
            </a:r>
          </a:p>
          <a:p>
            <a:pPr lvl="2"/>
            <a:r>
              <a:rPr lang="en-US" dirty="0" smtClean="0"/>
              <a:t>Evaluation Sheets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OT Presence (Carrot)</a:t>
            </a:r>
          </a:p>
          <a:p>
            <a:pPr lvl="2"/>
            <a:r>
              <a:rPr lang="en-US" dirty="0" smtClean="0"/>
              <a:t>Consultation</a:t>
            </a:r>
          </a:p>
          <a:p>
            <a:pPr lvl="2"/>
            <a:r>
              <a:rPr lang="en-US" dirty="0" smtClean="0"/>
              <a:t>Informal Supervision</a:t>
            </a:r>
          </a:p>
          <a:p>
            <a:pPr lvl="2"/>
            <a:r>
              <a:rPr lang="en-US" dirty="0" smtClean="0"/>
              <a:t>Respond to Feedback</a:t>
            </a:r>
          </a:p>
          <a:p>
            <a:pPr lvl="2"/>
            <a:endParaRPr lang="en-US" dirty="0"/>
          </a:p>
        </p:txBody>
      </p:sp>
      <p:pic>
        <p:nvPicPr>
          <p:cNvPr id="1028" name="Picture 4" descr="http://upload.wikimedia.org/wikipedia/commons/3/32/Carrots_of_many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10618" y="3157182"/>
            <a:ext cx="2133601" cy="3439238"/>
          </a:xfrm>
          <a:prstGeom prst="rect">
            <a:avLst/>
          </a:prstGeom>
          <a:noFill/>
        </p:spPr>
      </p:pic>
      <p:pic>
        <p:nvPicPr>
          <p:cNvPr id="6148" name="Picture 4" descr="http://thegroupiesunite.com/wp-content/uploads/St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64984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Ongoing Challenge</a:t>
            </a:r>
          </a:p>
          <a:p>
            <a:r>
              <a:rPr lang="en-US" dirty="0" smtClean="0"/>
              <a:t>O.T. Core Concept Group </a:t>
            </a:r>
            <a:r>
              <a:rPr lang="en-US" b="1" dirty="0" smtClean="0"/>
              <a:t>Observation</a:t>
            </a:r>
          </a:p>
          <a:p>
            <a:r>
              <a:rPr lang="en-US" dirty="0" smtClean="0"/>
              <a:t>O.T. continues to provide frequent </a:t>
            </a:r>
            <a:r>
              <a:rPr lang="en-US" b="1" dirty="0" smtClean="0"/>
              <a:t>informal consultation</a:t>
            </a:r>
            <a:r>
              <a:rPr lang="en-US" dirty="0" smtClean="0"/>
              <a:t> and </a:t>
            </a:r>
            <a:r>
              <a:rPr lang="en-US" b="1" dirty="0" smtClean="0"/>
              <a:t>supervision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Self-Evaluation</a:t>
            </a:r>
            <a:r>
              <a:rPr lang="en-US" dirty="0" smtClean="0"/>
              <a:t> </a:t>
            </a:r>
            <a:r>
              <a:rPr lang="en-US" sz="2400" dirty="0" smtClean="0"/>
              <a:t>(ACT Learning Tool)</a:t>
            </a:r>
          </a:p>
          <a:p>
            <a:r>
              <a:rPr lang="en-US" dirty="0" smtClean="0"/>
              <a:t>Intermittent </a:t>
            </a:r>
            <a:r>
              <a:rPr lang="en-US" b="1" dirty="0" smtClean="0"/>
              <a:t>Formal Supervision &amp; Training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ACT Learning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186E6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ACT consistent interventions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Defusion</a:t>
            </a:r>
            <a:endParaRPr lang="en-US" dirty="0" smtClean="0"/>
          </a:p>
          <a:p>
            <a:r>
              <a:rPr lang="en-US" dirty="0" smtClean="0"/>
              <a:t>Willingness &amp; Acceptance</a:t>
            </a:r>
          </a:p>
          <a:p>
            <a:r>
              <a:rPr lang="en-US" dirty="0" smtClean="0"/>
              <a:t>Creative Hopelessness, Workability, Control is the Problem</a:t>
            </a:r>
          </a:p>
          <a:p>
            <a:r>
              <a:rPr lang="en-US" dirty="0" smtClean="0"/>
              <a:t>Values and Goals</a:t>
            </a:r>
          </a:p>
          <a:p>
            <a:r>
              <a:rPr lang="en-US" dirty="0" smtClean="0"/>
              <a:t>Committed 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4AB8DA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ACT inconsistent interventions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Challenging Thoughts</a:t>
            </a:r>
          </a:p>
          <a:p>
            <a:r>
              <a:rPr lang="en-US" dirty="0" smtClean="0"/>
              <a:t>Experiential Avoidance Strategies</a:t>
            </a:r>
          </a:p>
          <a:p>
            <a:r>
              <a:rPr lang="en-US" dirty="0" smtClean="0"/>
              <a:t>Cognitive Rational</a:t>
            </a:r>
          </a:p>
          <a:p>
            <a:r>
              <a:rPr lang="en-US" dirty="0" smtClean="0"/>
              <a:t>Thoughts / Feelings  Cause Actions</a:t>
            </a:r>
          </a:p>
          <a:p>
            <a:r>
              <a:rPr lang="en-US" dirty="0" smtClean="0"/>
              <a:t>Emphasis of Compliance over Value-Based 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Questionnaire:</a:t>
            </a:r>
            <a:br>
              <a:rPr lang="en-US" dirty="0" smtClean="0"/>
            </a:br>
            <a:r>
              <a:rPr lang="en-US" i="1" dirty="0" smtClean="0"/>
              <a:t>What skills did you learn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4478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AFQ-Y SCORES 2011-2013 (N=536)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Conclusions:</a:t>
            </a:r>
            <a:br>
              <a:rPr lang="en-US" dirty="0" smtClean="0"/>
            </a:br>
            <a:r>
              <a:rPr lang="en-US" dirty="0" smtClean="0"/>
              <a:t>Trends in Mean AFQ-Y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Patients show a variety of patterns.  </a:t>
            </a:r>
          </a:p>
          <a:p>
            <a:pPr lvl="1"/>
            <a:r>
              <a:rPr lang="en-US" dirty="0" smtClean="0"/>
              <a:t>Some have stable, increasing, or oscillating scores.  </a:t>
            </a:r>
          </a:p>
          <a:p>
            <a:r>
              <a:rPr lang="en-US" dirty="0" smtClean="0"/>
              <a:t>Overall patients show statistically significant improvements.</a:t>
            </a:r>
          </a:p>
          <a:p>
            <a:r>
              <a:rPr lang="en-US" dirty="0"/>
              <a:t>M</a:t>
            </a:r>
            <a:r>
              <a:rPr lang="en-US" dirty="0" smtClean="0"/>
              <a:t>ean scores decrease fairly steadily but tend to level off as treatment continues. </a:t>
            </a:r>
          </a:p>
          <a:p>
            <a:pPr lvl="1"/>
            <a:r>
              <a:rPr lang="en-US" dirty="0" smtClean="0"/>
              <a:t>When averaged across all patients receiving the same number of interventions, mean scores decrease with time and treatment, and overall (post minus pre) decreases in mean score of between 13% and 34% of baseline are statistically significant for every group with sufficient sample size for the test to be valid.</a:t>
            </a:r>
          </a:p>
          <a:p>
            <a:pPr lvl="1"/>
            <a:r>
              <a:rPr lang="en-US" dirty="0" smtClean="0"/>
              <a:t>Oscillations seen in mean scores for 9- and 8-intervention groups are likely due to the random variability of small samples.  </a:t>
            </a:r>
          </a:p>
          <a:p>
            <a:pPr lvl="2"/>
            <a:r>
              <a:rPr lang="en-US" dirty="0" smtClean="0"/>
              <a:t>Standard error for the final mean score of the 9-intervention group (n=16) is 3.08, for instance.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838197"/>
          <a:ext cx="8610596" cy="5029200"/>
        </p:xfrm>
        <a:graphic>
          <a:graphicData uri="http://schemas.openxmlformats.org/drawingml/2006/table">
            <a:tbl>
              <a:tblPr/>
              <a:tblGrid>
                <a:gridCol w="1562359"/>
                <a:gridCol w="509039"/>
                <a:gridCol w="509039"/>
                <a:gridCol w="509039"/>
                <a:gridCol w="509039"/>
                <a:gridCol w="509039"/>
                <a:gridCol w="509039"/>
                <a:gridCol w="509039"/>
                <a:gridCol w="509039"/>
                <a:gridCol w="509039"/>
                <a:gridCol w="775306"/>
                <a:gridCol w="845790"/>
                <a:gridCol w="845790"/>
              </a:tblGrid>
              <a:tr h="5588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assessment #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change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decrease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P-value*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interventions (n=16)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19.13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16.94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16.69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16.63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16.00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17.06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15.69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17.19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16.13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-3.00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15.7%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interventions (n=29)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22.07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19.97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19.83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18.38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18.66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18.66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17.79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-4.28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19.4%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interventions (n=33)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22.42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20.12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20.42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17.97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15.48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15.61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14.76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-7.67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34.2%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9.32E-04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interventions (n=53)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18.28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16.57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16.08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15.04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13.64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13.60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-4.68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25.6%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3.19E-04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interventions (n=83)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20.01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18.25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16.63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14.77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14.66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-5.35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26.7%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7.61E-07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interventions (n=101)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18.45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17.37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15.66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14.14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-4.31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23.3%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8.51E-05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interventions (n=79)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19.25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14.76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-4.49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23.3%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4.35E-08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interventions (n=50)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19.88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17.32</a:t>
                      </a:r>
                      <a:endParaRPr lang="en-US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mbria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-2.56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12.9%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0.0016</a:t>
                      </a:r>
                      <a:endParaRPr lang="en-US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59879" marR="598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515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Mean AFQ-Y Data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19800"/>
            <a:ext cx="33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</a:rPr>
              <a:t>*Two-tailed matched pair t-test.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057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Average LOS: </a:t>
            </a:r>
            <a:r>
              <a:rPr lang="en-US" sz="4000" dirty="0" smtClean="0"/>
              <a:t>10 Days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Predominantly Treat Kids with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Affective Disorders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724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Open Group Design with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6-12 Kids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Adolescent Inpatient Unit</a:t>
            </a:r>
            <a:endParaRPr lang="en-US" dirty="0"/>
          </a:p>
        </p:txBody>
      </p:sp>
      <p:pic>
        <p:nvPicPr>
          <p:cNvPr id="1026" name="Picture 2" descr="http://www.compadre.org/Informal/images/features/chamb-nautilus-large-10-14-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295400"/>
            <a:ext cx="2586171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524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 Major Stages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OT Group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Group Structure</a:t>
            </a:r>
          </a:p>
          <a:p>
            <a:pPr lvl="1"/>
            <a:r>
              <a:rPr lang="en-US" dirty="0" smtClean="0"/>
              <a:t>Avoidance and Fusion </a:t>
            </a:r>
          </a:p>
          <a:p>
            <a:pPr lvl="1">
              <a:buNone/>
            </a:pPr>
            <a:r>
              <a:rPr lang="en-US" dirty="0" smtClean="0"/>
              <a:t>Questionnaire for Youth (AFQ-Y)</a:t>
            </a:r>
          </a:p>
          <a:p>
            <a:pPr lvl="1"/>
            <a:r>
              <a:rPr lang="en-US" dirty="0" smtClean="0"/>
              <a:t>5 Minute Mindfulness</a:t>
            </a:r>
          </a:p>
          <a:p>
            <a:pPr lvl="1"/>
            <a:r>
              <a:rPr lang="en-US" dirty="0" smtClean="0"/>
              <a:t>Review Umbrella Concepts</a:t>
            </a:r>
          </a:p>
          <a:p>
            <a:pPr lvl="2"/>
            <a:r>
              <a:rPr lang="en-US" dirty="0" smtClean="0"/>
              <a:t>Morita Therapy</a:t>
            </a:r>
          </a:p>
          <a:p>
            <a:pPr lvl="1"/>
            <a:r>
              <a:rPr lang="en-US" dirty="0" smtClean="0"/>
              <a:t>Lecture / Metaphor / Experiential on Focused Concept (</a:t>
            </a:r>
            <a:r>
              <a:rPr lang="en-US" dirty="0" err="1" smtClean="0"/>
              <a:t>Hexaflex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 days a week Monday - Friday</a:t>
            </a:r>
          </a:p>
          <a:p>
            <a:r>
              <a:rPr lang="en-US" dirty="0" smtClean="0"/>
              <a:t>Workbook</a:t>
            </a:r>
          </a:p>
          <a:p>
            <a:pPr lvl="1"/>
            <a:r>
              <a:rPr lang="en-US" dirty="0" smtClean="0"/>
              <a:t>Initial Curriculum Design and Testing (1 year)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nsitebuilders.files.wordpress.com/2008/08/what-is-a-3d-construction-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590800" cy="24008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Morita Therapy (basic concepts)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4AB8DA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Uncontrollable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THOUGHTS</a:t>
            </a:r>
          </a:p>
          <a:p>
            <a:pPr algn="ctr">
              <a:buNone/>
            </a:pPr>
            <a:r>
              <a:rPr lang="en-US" dirty="0" smtClean="0"/>
              <a:t>FEELINGS</a:t>
            </a:r>
          </a:p>
          <a:p>
            <a:pPr algn="ctr">
              <a:buNone/>
            </a:pPr>
            <a:r>
              <a:rPr lang="en-US" dirty="0" smtClean="0"/>
              <a:t>BODY SENSATIONS</a:t>
            </a:r>
          </a:p>
          <a:p>
            <a:endParaRPr lang="en-US" dirty="0" smtClean="0"/>
          </a:p>
          <a:p>
            <a:r>
              <a:rPr lang="en-US" dirty="0" smtClean="0"/>
              <a:t>Accept these things exactly as they are without attempting to manipulate or alter them.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9186E6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Controllable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 to achieve your purpose</a:t>
            </a:r>
          </a:p>
          <a:p>
            <a:pPr lvl="1"/>
            <a:r>
              <a:rPr lang="en-US" dirty="0" smtClean="0"/>
              <a:t>What needs doing</a:t>
            </a:r>
          </a:p>
          <a:p>
            <a:pPr lvl="1"/>
            <a:r>
              <a:rPr lang="en-US" dirty="0" smtClean="0"/>
              <a:t>What has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rgbClr val="C46ABE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Decision</a:t>
            </a:r>
            <a:r>
              <a:rPr lang="en-US" dirty="0" smtClean="0"/>
              <a:t> &amp; Planning</a:t>
            </a:r>
            <a:br>
              <a:rPr lang="en-US" dirty="0" smtClean="0"/>
            </a:br>
            <a:r>
              <a:rPr lang="en-US" dirty="0" smtClean="0"/>
              <a:t>(Selling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Medical Director </a:t>
            </a:r>
          </a:p>
          <a:p>
            <a:pPr lvl="1"/>
            <a:r>
              <a:rPr lang="en-US" dirty="0" smtClean="0"/>
              <a:t>Patient Response, Workbook, &amp; Evidence</a:t>
            </a:r>
          </a:p>
          <a:p>
            <a:r>
              <a:rPr lang="en-US" dirty="0" smtClean="0"/>
              <a:t>Unit Director (Director of Nursing)</a:t>
            </a:r>
          </a:p>
          <a:p>
            <a:pPr lvl="1"/>
            <a:r>
              <a:rPr lang="en-US" dirty="0" smtClean="0"/>
              <a:t>Medical Director</a:t>
            </a:r>
          </a:p>
          <a:p>
            <a:r>
              <a:rPr lang="en-US" dirty="0" smtClean="0"/>
              <a:t>Nursing Administration</a:t>
            </a:r>
          </a:p>
          <a:p>
            <a:pPr lvl="1"/>
            <a:r>
              <a:rPr lang="en-US" dirty="0" smtClean="0"/>
              <a:t>ACBS Website &amp; Evidence</a:t>
            </a:r>
          </a:p>
          <a:p>
            <a:r>
              <a:rPr lang="en-US" dirty="0" smtClean="0"/>
              <a:t>Unit Staff</a:t>
            </a:r>
          </a:p>
          <a:p>
            <a:pPr lvl="1"/>
            <a:r>
              <a:rPr lang="en-US" dirty="0" smtClean="0"/>
              <a:t>Team Work for Improving Systems and Treatment (TWIST) Meeting, Inclusion, &amp; 1</a:t>
            </a:r>
            <a:r>
              <a:rPr lang="en-US" baseline="30000" dirty="0" smtClean="0"/>
              <a:t>st</a:t>
            </a:r>
            <a:r>
              <a:rPr lang="en-US" dirty="0" smtClean="0"/>
              <a:t> Responders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/>
          <a:lstStyle/>
          <a:p>
            <a:r>
              <a:rPr lang="en-US" dirty="0" smtClean="0"/>
              <a:t>Decision &amp; </a:t>
            </a:r>
            <a:r>
              <a:rPr lang="en-US" dirty="0" smtClean="0">
                <a:solidFill>
                  <a:schemeClr val="bg1"/>
                </a:solidFill>
              </a:rPr>
              <a:t>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Soft Roll Out / Hard Roll Out</a:t>
            </a:r>
          </a:p>
          <a:p>
            <a:r>
              <a:rPr lang="en-US" dirty="0" smtClean="0"/>
              <a:t>TWIST Committee (Weekly)</a:t>
            </a:r>
          </a:p>
          <a:p>
            <a:pPr lvl="1"/>
            <a:r>
              <a:rPr lang="en-US" dirty="0" smtClean="0"/>
              <a:t>Medical Director, Unit Director and Nursing Administrator, Occupational Therapist &amp; Supervisor (Psychologist, AT, Teacher, Unit Staff)</a:t>
            </a:r>
          </a:p>
          <a:p>
            <a:r>
              <a:rPr lang="en-US" dirty="0" smtClean="0"/>
              <a:t>Set Curriculum</a:t>
            </a:r>
          </a:p>
          <a:p>
            <a:r>
              <a:rPr lang="en-US" dirty="0" smtClean="0"/>
              <a:t>Facilitate Collaboration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46ABE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Curriculum Development &amp;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Clearly Defined Goal</a:t>
            </a:r>
          </a:p>
          <a:p>
            <a:pPr lvl="1"/>
            <a:r>
              <a:rPr lang="en-US" dirty="0" smtClean="0"/>
              <a:t>2-4 Sessions (less is more)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5 YouTube Lectures (Mindfulness, RFT, ACT, Morita Therapy, Learning and Group Planning)</a:t>
            </a:r>
          </a:p>
          <a:p>
            <a:pPr lvl="1"/>
            <a:r>
              <a:rPr lang="en-US" dirty="0" smtClean="0"/>
              <a:t>3 hour experiential overview of </a:t>
            </a:r>
            <a:r>
              <a:rPr lang="en-US" dirty="0" err="1" smtClean="0"/>
              <a:t>hexaflex</a:t>
            </a:r>
            <a:r>
              <a:rPr lang="en-US" dirty="0" smtClean="0"/>
              <a:t> concepts (Leaky </a:t>
            </a:r>
            <a:r>
              <a:rPr lang="en-US" dirty="0" err="1" smtClean="0"/>
              <a:t>Canoe,Unwanted</a:t>
            </a:r>
            <a:r>
              <a:rPr lang="en-US" dirty="0" smtClean="0"/>
              <a:t> Party Guest, Mind Field)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8077200" y="1752600"/>
            <a:ext cx="228600" cy="2895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10400" y="3505200"/>
            <a:ext cx="228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24600" y="2667000"/>
            <a:ext cx="228600" cy="1981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09800" y="2286000"/>
            <a:ext cx="228600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76400" y="3200400"/>
            <a:ext cx="228600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5400" y="1447800"/>
            <a:ext cx="228600" cy="411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rgbClr val="7F6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2362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Substance Use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2057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Self-Harm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295400"/>
            <a:ext cx="1295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Bullying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Occupational Therapy: Core ACT Concepts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114800" y="228600"/>
            <a:ext cx="44196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381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MINDFULNESS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4343400" y="2133600"/>
            <a:ext cx="533400" cy="457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5257800" y="1600200"/>
            <a:ext cx="457200" cy="4572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>
            <a:off x="4419600" y="2895600"/>
            <a:ext cx="533400" cy="533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7200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1:1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600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Journal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828800"/>
            <a:ext cx="1828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Self-Image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048000"/>
            <a:ext cx="1295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Trauma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3810000"/>
            <a:ext cx="2895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Distress Tolerance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990600"/>
            <a:ext cx="2514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2209800"/>
            <a:ext cx="2971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Healthy Habits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0600" y="4038600"/>
            <a:ext cx="228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467600" y="4267200"/>
            <a:ext cx="22860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428509" y="4641273"/>
            <a:ext cx="361678" cy="942109"/>
          </a:xfrm>
          <a:custGeom>
            <a:avLst/>
            <a:gdLst>
              <a:gd name="connsiteX0" fmla="*/ 96982 w 361678"/>
              <a:gd name="connsiteY0" fmla="*/ 0 h 942109"/>
              <a:gd name="connsiteX1" fmla="*/ 13855 w 361678"/>
              <a:gd name="connsiteY1" fmla="*/ 69272 h 942109"/>
              <a:gd name="connsiteX2" fmla="*/ 0 w 361678"/>
              <a:gd name="connsiteY2" fmla="*/ 152400 h 942109"/>
              <a:gd name="connsiteX3" fmla="*/ 41564 w 361678"/>
              <a:gd name="connsiteY3" fmla="*/ 304800 h 942109"/>
              <a:gd name="connsiteX4" fmla="*/ 83127 w 361678"/>
              <a:gd name="connsiteY4" fmla="*/ 332509 h 942109"/>
              <a:gd name="connsiteX5" fmla="*/ 69273 w 361678"/>
              <a:gd name="connsiteY5" fmla="*/ 374072 h 942109"/>
              <a:gd name="connsiteX6" fmla="*/ 124691 w 361678"/>
              <a:gd name="connsiteY6" fmla="*/ 387927 h 942109"/>
              <a:gd name="connsiteX7" fmla="*/ 166255 w 361678"/>
              <a:gd name="connsiteY7" fmla="*/ 429491 h 942109"/>
              <a:gd name="connsiteX8" fmla="*/ 221673 w 361678"/>
              <a:gd name="connsiteY8" fmla="*/ 457200 h 942109"/>
              <a:gd name="connsiteX9" fmla="*/ 235527 w 361678"/>
              <a:gd name="connsiteY9" fmla="*/ 581891 h 942109"/>
              <a:gd name="connsiteX10" fmla="*/ 249382 w 361678"/>
              <a:gd name="connsiteY10" fmla="*/ 637309 h 942109"/>
              <a:gd name="connsiteX11" fmla="*/ 290946 w 361678"/>
              <a:gd name="connsiteY11" fmla="*/ 831272 h 942109"/>
              <a:gd name="connsiteX12" fmla="*/ 332509 w 361678"/>
              <a:gd name="connsiteY12" fmla="*/ 845127 h 942109"/>
              <a:gd name="connsiteX13" fmla="*/ 360218 w 361678"/>
              <a:gd name="connsiteY1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1678" h="942109">
                <a:moveTo>
                  <a:pt x="96982" y="0"/>
                </a:moveTo>
                <a:cubicBezTo>
                  <a:pt x="74901" y="14720"/>
                  <a:pt x="25084" y="44007"/>
                  <a:pt x="13855" y="69272"/>
                </a:cubicBezTo>
                <a:cubicBezTo>
                  <a:pt x="2446" y="94942"/>
                  <a:pt x="4618" y="124691"/>
                  <a:pt x="0" y="152400"/>
                </a:cubicBezTo>
                <a:cubicBezTo>
                  <a:pt x="25898" y="230091"/>
                  <a:pt x="10313" y="179795"/>
                  <a:pt x="41564" y="304800"/>
                </a:cubicBezTo>
                <a:cubicBezTo>
                  <a:pt x="45602" y="320954"/>
                  <a:pt x="69273" y="323273"/>
                  <a:pt x="83127" y="332509"/>
                </a:cubicBezTo>
                <a:cubicBezTo>
                  <a:pt x="78509" y="346363"/>
                  <a:pt x="60511" y="362389"/>
                  <a:pt x="69273" y="374072"/>
                </a:cubicBezTo>
                <a:cubicBezTo>
                  <a:pt x="80698" y="389305"/>
                  <a:pt x="108159" y="378480"/>
                  <a:pt x="124691" y="387927"/>
                </a:cubicBezTo>
                <a:cubicBezTo>
                  <a:pt x="141703" y="397648"/>
                  <a:pt x="150311" y="418103"/>
                  <a:pt x="166255" y="429491"/>
                </a:cubicBezTo>
                <a:cubicBezTo>
                  <a:pt x="183061" y="441495"/>
                  <a:pt x="203200" y="447964"/>
                  <a:pt x="221673" y="457200"/>
                </a:cubicBezTo>
                <a:cubicBezTo>
                  <a:pt x="226291" y="498764"/>
                  <a:pt x="229168" y="540558"/>
                  <a:pt x="235527" y="581891"/>
                </a:cubicBezTo>
                <a:cubicBezTo>
                  <a:pt x="238422" y="600711"/>
                  <a:pt x="246689" y="618459"/>
                  <a:pt x="249382" y="637309"/>
                </a:cubicBezTo>
                <a:cubicBezTo>
                  <a:pt x="255095" y="677302"/>
                  <a:pt x="247016" y="787342"/>
                  <a:pt x="290946" y="831272"/>
                </a:cubicBezTo>
                <a:cubicBezTo>
                  <a:pt x="301272" y="841598"/>
                  <a:pt x="318655" y="840509"/>
                  <a:pt x="332509" y="845127"/>
                </a:cubicBezTo>
                <a:cubicBezTo>
                  <a:pt x="361678" y="932635"/>
                  <a:pt x="360218" y="899046"/>
                  <a:pt x="360218" y="94210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666509" y="4682836"/>
            <a:ext cx="637309" cy="1143993"/>
          </a:xfrm>
          <a:custGeom>
            <a:avLst/>
            <a:gdLst>
              <a:gd name="connsiteX0" fmla="*/ 637309 w 637309"/>
              <a:gd name="connsiteY0" fmla="*/ 0 h 1143993"/>
              <a:gd name="connsiteX1" fmla="*/ 623455 w 637309"/>
              <a:gd name="connsiteY1" fmla="*/ 96982 h 1143993"/>
              <a:gd name="connsiteX2" fmla="*/ 595746 w 637309"/>
              <a:gd name="connsiteY2" fmla="*/ 138546 h 1143993"/>
              <a:gd name="connsiteX3" fmla="*/ 568036 w 637309"/>
              <a:gd name="connsiteY3" fmla="*/ 249382 h 1143993"/>
              <a:gd name="connsiteX4" fmla="*/ 498764 w 637309"/>
              <a:gd name="connsiteY4" fmla="*/ 457200 h 1143993"/>
              <a:gd name="connsiteX5" fmla="*/ 443346 w 637309"/>
              <a:gd name="connsiteY5" fmla="*/ 540328 h 1143993"/>
              <a:gd name="connsiteX6" fmla="*/ 415636 w 637309"/>
              <a:gd name="connsiteY6" fmla="*/ 581891 h 1143993"/>
              <a:gd name="connsiteX7" fmla="*/ 332509 w 637309"/>
              <a:gd name="connsiteY7" fmla="*/ 637309 h 1143993"/>
              <a:gd name="connsiteX8" fmla="*/ 290946 w 637309"/>
              <a:gd name="connsiteY8" fmla="*/ 651164 h 1143993"/>
              <a:gd name="connsiteX9" fmla="*/ 193964 w 637309"/>
              <a:gd name="connsiteY9" fmla="*/ 678873 h 1143993"/>
              <a:gd name="connsiteX10" fmla="*/ 110836 w 637309"/>
              <a:gd name="connsiteY10" fmla="*/ 762000 h 1143993"/>
              <a:gd name="connsiteX11" fmla="*/ 69273 w 637309"/>
              <a:gd name="connsiteY11" fmla="*/ 803564 h 1143993"/>
              <a:gd name="connsiteX12" fmla="*/ 0 w 637309"/>
              <a:gd name="connsiteY12" fmla="*/ 928255 h 1143993"/>
              <a:gd name="connsiteX13" fmla="*/ 27709 w 637309"/>
              <a:gd name="connsiteY13" fmla="*/ 1025237 h 1143993"/>
              <a:gd name="connsiteX14" fmla="*/ 13855 w 637309"/>
              <a:gd name="connsiteY14" fmla="*/ 1066800 h 1143993"/>
              <a:gd name="connsiteX15" fmla="*/ 13855 w 637309"/>
              <a:gd name="connsiteY15" fmla="*/ 1136073 h 114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309" h="1143993">
                <a:moveTo>
                  <a:pt x="637309" y="0"/>
                </a:moveTo>
                <a:cubicBezTo>
                  <a:pt x="632691" y="32327"/>
                  <a:pt x="632838" y="65704"/>
                  <a:pt x="623455" y="96982"/>
                </a:cubicBezTo>
                <a:cubicBezTo>
                  <a:pt x="618670" y="112931"/>
                  <a:pt x="601436" y="122897"/>
                  <a:pt x="595746" y="138546"/>
                </a:cubicBezTo>
                <a:cubicBezTo>
                  <a:pt x="582731" y="174336"/>
                  <a:pt x="580079" y="213254"/>
                  <a:pt x="568036" y="249382"/>
                </a:cubicBezTo>
                <a:lnTo>
                  <a:pt x="498764" y="457200"/>
                </a:lnTo>
                <a:cubicBezTo>
                  <a:pt x="488233" y="488793"/>
                  <a:pt x="461819" y="512619"/>
                  <a:pt x="443346" y="540328"/>
                </a:cubicBezTo>
                <a:cubicBezTo>
                  <a:pt x="434110" y="554183"/>
                  <a:pt x="429491" y="572655"/>
                  <a:pt x="415636" y="581891"/>
                </a:cubicBezTo>
                <a:lnTo>
                  <a:pt x="332509" y="637309"/>
                </a:lnTo>
                <a:cubicBezTo>
                  <a:pt x="320358" y="645410"/>
                  <a:pt x="304988" y="647152"/>
                  <a:pt x="290946" y="651164"/>
                </a:cubicBezTo>
                <a:cubicBezTo>
                  <a:pt x="169145" y="685965"/>
                  <a:pt x="293637" y="645649"/>
                  <a:pt x="193964" y="678873"/>
                </a:cubicBezTo>
                <a:cubicBezTo>
                  <a:pt x="120797" y="727651"/>
                  <a:pt x="179573" y="681806"/>
                  <a:pt x="110836" y="762000"/>
                </a:cubicBezTo>
                <a:cubicBezTo>
                  <a:pt x="98085" y="776876"/>
                  <a:pt x="81302" y="788098"/>
                  <a:pt x="69273" y="803564"/>
                </a:cubicBezTo>
                <a:cubicBezTo>
                  <a:pt x="13694" y="875023"/>
                  <a:pt x="20904" y="865543"/>
                  <a:pt x="0" y="928255"/>
                </a:cubicBezTo>
                <a:cubicBezTo>
                  <a:pt x="9236" y="960582"/>
                  <a:pt x="24363" y="991783"/>
                  <a:pt x="27709" y="1025237"/>
                </a:cubicBezTo>
                <a:cubicBezTo>
                  <a:pt x="29162" y="1039768"/>
                  <a:pt x="13855" y="1052196"/>
                  <a:pt x="13855" y="1066800"/>
                </a:cubicBezTo>
                <a:cubicBezTo>
                  <a:pt x="13855" y="1143993"/>
                  <a:pt x="46468" y="1103460"/>
                  <a:pt x="13855" y="11360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26315" y="4668982"/>
            <a:ext cx="396158" cy="1108363"/>
          </a:xfrm>
          <a:custGeom>
            <a:avLst/>
            <a:gdLst>
              <a:gd name="connsiteX0" fmla="*/ 174485 w 396158"/>
              <a:gd name="connsiteY0" fmla="*/ 0 h 1108363"/>
              <a:gd name="connsiteX1" fmla="*/ 132921 w 396158"/>
              <a:gd name="connsiteY1" fmla="*/ 13854 h 1108363"/>
              <a:gd name="connsiteX2" fmla="*/ 77503 w 396158"/>
              <a:gd name="connsiteY2" fmla="*/ 96982 h 1108363"/>
              <a:gd name="connsiteX3" fmla="*/ 91358 w 396158"/>
              <a:gd name="connsiteY3" fmla="*/ 318654 h 1108363"/>
              <a:gd name="connsiteX4" fmla="*/ 63649 w 396158"/>
              <a:gd name="connsiteY4" fmla="*/ 401782 h 1108363"/>
              <a:gd name="connsiteX5" fmla="*/ 202194 w 396158"/>
              <a:gd name="connsiteY5" fmla="*/ 471054 h 1108363"/>
              <a:gd name="connsiteX6" fmla="*/ 216049 w 396158"/>
              <a:gd name="connsiteY6" fmla="*/ 526473 h 1108363"/>
              <a:gd name="connsiteX7" fmla="*/ 257612 w 396158"/>
              <a:gd name="connsiteY7" fmla="*/ 568036 h 1108363"/>
              <a:gd name="connsiteX8" fmla="*/ 285321 w 396158"/>
              <a:gd name="connsiteY8" fmla="*/ 484909 h 1108363"/>
              <a:gd name="connsiteX9" fmla="*/ 202194 w 396158"/>
              <a:gd name="connsiteY9" fmla="*/ 498763 h 1108363"/>
              <a:gd name="connsiteX10" fmla="*/ 160630 w 396158"/>
              <a:gd name="connsiteY10" fmla="*/ 512618 h 1108363"/>
              <a:gd name="connsiteX11" fmla="*/ 91358 w 396158"/>
              <a:gd name="connsiteY11" fmla="*/ 526473 h 1108363"/>
              <a:gd name="connsiteX12" fmla="*/ 22085 w 396158"/>
              <a:gd name="connsiteY12" fmla="*/ 609600 h 1108363"/>
              <a:gd name="connsiteX13" fmla="*/ 22085 w 396158"/>
              <a:gd name="connsiteY13" fmla="*/ 872836 h 1108363"/>
              <a:gd name="connsiteX14" fmla="*/ 35940 w 396158"/>
              <a:gd name="connsiteY14" fmla="*/ 914400 h 1108363"/>
              <a:gd name="connsiteX15" fmla="*/ 119067 w 396158"/>
              <a:gd name="connsiteY15" fmla="*/ 969818 h 1108363"/>
              <a:gd name="connsiteX16" fmla="*/ 202194 w 396158"/>
              <a:gd name="connsiteY16" fmla="*/ 1011382 h 1108363"/>
              <a:gd name="connsiteX17" fmla="*/ 243758 w 396158"/>
              <a:gd name="connsiteY17" fmla="*/ 1052945 h 1108363"/>
              <a:gd name="connsiteX18" fmla="*/ 382303 w 396158"/>
              <a:gd name="connsiteY18" fmla="*/ 1080654 h 1108363"/>
              <a:gd name="connsiteX19" fmla="*/ 396158 w 396158"/>
              <a:gd name="connsiteY19" fmla="*/ 1108363 h 11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6158" h="1108363">
                <a:moveTo>
                  <a:pt x="174485" y="0"/>
                </a:moveTo>
                <a:cubicBezTo>
                  <a:pt x="160630" y="4618"/>
                  <a:pt x="143248" y="3527"/>
                  <a:pt x="132921" y="13854"/>
                </a:cubicBezTo>
                <a:cubicBezTo>
                  <a:pt x="109373" y="37402"/>
                  <a:pt x="77503" y="96982"/>
                  <a:pt x="77503" y="96982"/>
                </a:cubicBezTo>
                <a:cubicBezTo>
                  <a:pt x="82121" y="170873"/>
                  <a:pt x="94720" y="244696"/>
                  <a:pt x="91358" y="318654"/>
                </a:cubicBezTo>
                <a:cubicBezTo>
                  <a:pt x="90032" y="347832"/>
                  <a:pt x="63649" y="401782"/>
                  <a:pt x="63649" y="401782"/>
                </a:cubicBezTo>
                <a:cubicBezTo>
                  <a:pt x="96078" y="414754"/>
                  <a:pt x="178561" y="443482"/>
                  <a:pt x="202194" y="471054"/>
                </a:cubicBezTo>
                <a:cubicBezTo>
                  <a:pt x="214586" y="485511"/>
                  <a:pt x="206602" y="509940"/>
                  <a:pt x="216049" y="526473"/>
                </a:cubicBezTo>
                <a:cubicBezTo>
                  <a:pt x="225770" y="543484"/>
                  <a:pt x="243758" y="554182"/>
                  <a:pt x="257612" y="568036"/>
                </a:cubicBezTo>
                <a:cubicBezTo>
                  <a:pt x="263996" y="563780"/>
                  <a:pt x="361561" y="517584"/>
                  <a:pt x="285321" y="484909"/>
                </a:cubicBezTo>
                <a:cubicBezTo>
                  <a:pt x="259501" y="473843"/>
                  <a:pt x="229903" y="494145"/>
                  <a:pt x="202194" y="498763"/>
                </a:cubicBezTo>
                <a:cubicBezTo>
                  <a:pt x="188339" y="503381"/>
                  <a:pt x="174798" y="509076"/>
                  <a:pt x="160630" y="512618"/>
                </a:cubicBezTo>
                <a:cubicBezTo>
                  <a:pt x="137785" y="518329"/>
                  <a:pt x="112420" y="515942"/>
                  <a:pt x="91358" y="526473"/>
                </a:cubicBezTo>
                <a:cubicBezTo>
                  <a:pt x="64687" y="539808"/>
                  <a:pt x="37999" y="585728"/>
                  <a:pt x="22085" y="609600"/>
                </a:cubicBezTo>
                <a:cubicBezTo>
                  <a:pt x="6770" y="747430"/>
                  <a:pt x="0" y="729291"/>
                  <a:pt x="22085" y="872836"/>
                </a:cubicBezTo>
                <a:cubicBezTo>
                  <a:pt x="24306" y="887270"/>
                  <a:pt x="25613" y="904073"/>
                  <a:pt x="35940" y="914400"/>
                </a:cubicBezTo>
                <a:cubicBezTo>
                  <a:pt x="59488" y="937948"/>
                  <a:pt x="91358" y="951345"/>
                  <a:pt x="119067" y="969818"/>
                </a:cubicBezTo>
                <a:cubicBezTo>
                  <a:pt x="172782" y="1005628"/>
                  <a:pt x="144833" y="992261"/>
                  <a:pt x="202194" y="1011382"/>
                </a:cubicBezTo>
                <a:cubicBezTo>
                  <a:pt x="216049" y="1025236"/>
                  <a:pt x="225566" y="1045668"/>
                  <a:pt x="243758" y="1052945"/>
                </a:cubicBezTo>
                <a:cubicBezTo>
                  <a:pt x="243955" y="1053024"/>
                  <a:pt x="359508" y="1063558"/>
                  <a:pt x="382303" y="1080654"/>
                </a:cubicBezTo>
                <a:cubicBezTo>
                  <a:pt x="390564" y="1086850"/>
                  <a:pt x="391540" y="1099127"/>
                  <a:pt x="396158" y="11083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539345" y="4655127"/>
            <a:ext cx="512619" cy="789709"/>
          </a:xfrm>
          <a:custGeom>
            <a:avLst/>
            <a:gdLst>
              <a:gd name="connsiteX0" fmla="*/ 512619 w 512619"/>
              <a:gd name="connsiteY0" fmla="*/ 0 h 789709"/>
              <a:gd name="connsiteX1" fmla="*/ 498764 w 512619"/>
              <a:gd name="connsiteY1" fmla="*/ 69273 h 789709"/>
              <a:gd name="connsiteX2" fmla="*/ 374073 w 512619"/>
              <a:gd name="connsiteY2" fmla="*/ 166255 h 789709"/>
              <a:gd name="connsiteX3" fmla="*/ 332510 w 512619"/>
              <a:gd name="connsiteY3" fmla="*/ 207818 h 789709"/>
              <a:gd name="connsiteX4" fmla="*/ 304800 w 512619"/>
              <a:gd name="connsiteY4" fmla="*/ 332509 h 789709"/>
              <a:gd name="connsiteX5" fmla="*/ 318655 w 512619"/>
              <a:gd name="connsiteY5" fmla="*/ 401782 h 789709"/>
              <a:gd name="connsiteX6" fmla="*/ 304800 w 512619"/>
              <a:gd name="connsiteY6" fmla="*/ 443346 h 789709"/>
              <a:gd name="connsiteX7" fmla="*/ 277091 w 512619"/>
              <a:gd name="connsiteY7" fmla="*/ 498764 h 789709"/>
              <a:gd name="connsiteX8" fmla="*/ 263237 w 512619"/>
              <a:gd name="connsiteY8" fmla="*/ 568037 h 789709"/>
              <a:gd name="connsiteX9" fmla="*/ 152400 w 512619"/>
              <a:gd name="connsiteY9" fmla="*/ 692728 h 789709"/>
              <a:gd name="connsiteX10" fmla="*/ 69273 w 512619"/>
              <a:gd name="connsiteY10" fmla="*/ 720437 h 789709"/>
              <a:gd name="connsiteX11" fmla="*/ 13855 w 512619"/>
              <a:gd name="connsiteY11" fmla="*/ 748146 h 789709"/>
              <a:gd name="connsiteX12" fmla="*/ 0 w 512619"/>
              <a:gd name="connsiteY12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619" h="789709">
                <a:moveTo>
                  <a:pt x="512619" y="0"/>
                </a:moveTo>
                <a:cubicBezTo>
                  <a:pt x="508001" y="23091"/>
                  <a:pt x="509295" y="48211"/>
                  <a:pt x="498764" y="69273"/>
                </a:cubicBezTo>
                <a:cubicBezTo>
                  <a:pt x="482486" y="101829"/>
                  <a:pt x="390502" y="155302"/>
                  <a:pt x="374073" y="166255"/>
                </a:cubicBezTo>
                <a:cubicBezTo>
                  <a:pt x="357771" y="177123"/>
                  <a:pt x="346364" y="193964"/>
                  <a:pt x="332510" y="207818"/>
                </a:cubicBezTo>
                <a:cubicBezTo>
                  <a:pt x="318223" y="250679"/>
                  <a:pt x="304800" y="283743"/>
                  <a:pt x="304800" y="332509"/>
                </a:cubicBezTo>
                <a:cubicBezTo>
                  <a:pt x="304800" y="356057"/>
                  <a:pt x="314037" y="378691"/>
                  <a:pt x="318655" y="401782"/>
                </a:cubicBezTo>
                <a:cubicBezTo>
                  <a:pt x="314037" y="415637"/>
                  <a:pt x="310553" y="429923"/>
                  <a:pt x="304800" y="443346"/>
                </a:cubicBezTo>
                <a:cubicBezTo>
                  <a:pt x="296664" y="462329"/>
                  <a:pt x="283622" y="479171"/>
                  <a:pt x="277091" y="498764"/>
                </a:cubicBezTo>
                <a:cubicBezTo>
                  <a:pt x="269644" y="521104"/>
                  <a:pt x="272801" y="546518"/>
                  <a:pt x="263237" y="568037"/>
                </a:cubicBezTo>
                <a:cubicBezTo>
                  <a:pt x="246929" y="604730"/>
                  <a:pt x="174573" y="670555"/>
                  <a:pt x="152400" y="692728"/>
                </a:cubicBezTo>
                <a:cubicBezTo>
                  <a:pt x="131747" y="713381"/>
                  <a:pt x="96982" y="711201"/>
                  <a:pt x="69273" y="720437"/>
                </a:cubicBezTo>
                <a:cubicBezTo>
                  <a:pt x="49680" y="726968"/>
                  <a:pt x="32328" y="738910"/>
                  <a:pt x="13855" y="748146"/>
                </a:cubicBezTo>
                <a:lnTo>
                  <a:pt x="0" y="7897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958611" y="4655127"/>
            <a:ext cx="315025" cy="1427018"/>
          </a:xfrm>
          <a:custGeom>
            <a:avLst/>
            <a:gdLst>
              <a:gd name="connsiteX0" fmla="*/ 176480 w 315025"/>
              <a:gd name="connsiteY0" fmla="*/ 0 h 1427018"/>
              <a:gd name="connsiteX1" fmla="*/ 148771 w 315025"/>
              <a:gd name="connsiteY1" fmla="*/ 41564 h 1427018"/>
              <a:gd name="connsiteX2" fmla="*/ 134916 w 315025"/>
              <a:gd name="connsiteY2" fmla="*/ 152400 h 1427018"/>
              <a:gd name="connsiteX3" fmla="*/ 121062 w 315025"/>
              <a:gd name="connsiteY3" fmla="*/ 221673 h 1427018"/>
              <a:gd name="connsiteX4" fmla="*/ 107207 w 315025"/>
              <a:gd name="connsiteY4" fmla="*/ 415637 h 1427018"/>
              <a:gd name="connsiteX5" fmla="*/ 65644 w 315025"/>
              <a:gd name="connsiteY5" fmla="*/ 457200 h 1427018"/>
              <a:gd name="connsiteX6" fmla="*/ 37934 w 315025"/>
              <a:gd name="connsiteY6" fmla="*/ 498764 h 1427018"/>
              <a:gd name="connsiteX7" fmla="*/ 24080 w 315025"/>
              <a:gd name="connsiteY7" fmla="*/ 775855 h 1427018"/>
              <a:gd name="connsiteX8" fmla="*/ 37934 w 315025"/>
              <a:gd name="connsiteY8" fmla="*/ 845128 h 1427018"/>
              <a:gd name="connsiteX9" fmla="*/ 107207 w 315025"/>
              <a:gd name="connsiteY9" fmla="*/ 914400 h 1427018"/>
              <a:gd name="connsiteX10" fmla="*/ 231898 w 315025"/>
              <a:gd name="connsiteY10" fmla="*/ 928255 h 1427018"/>
              <a:gd name="connsiteX11" fmla="*/ 287316 w 315025"/>
              <a:gd name="connsiteY11" fmla="*/ 942109 h 1427018"/>
              <a:gd name="connsiteX12" fmla="*/ 315025 w 315025"/>
              <a:gd name="connsiteY12" fmla="*/ 983673 h 1427018"/>
              <a:gd name="connsiteX13" fmla="*/ 287316 w 315025"/>
              <a:gd name="connsiteY13" fmla="*/ 1260764 h 1427018"/>
              <a:gd name="connsiteX14" fmla="*/ 273462 w 315025"/>
              <a:gd name="connsiteY14" fmla="*/ 1330037 h 1427018"/>
              <a:gd name="connsiteX15" fmla="*/ 259607 w 315025"/>
              <a:gd name="connsiteY15" fmla="*/ 1371600 h 1427018"/>
              <a:gd name="connsiteX16" fmla="*/ 259607 w 315025"/>
              <a:gd name="connsiteY16" fmla="*/ 1427018 h 14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025" h="1427018">
                <a:moveTo>
                  <a:pt x="176480" y="0"/>
                </a:moveTo>
                <a:cubicBezTo>
                  <a:pt x="167244" y="13855"/>
                  <a:pt x="153152" y="25500"/>
                  <a:pt x="148771" y="41564"/>
                </a:cubicBezTo>
                <a:cubicBezTo>
                  <a:pt x="138974" y="77485"/>
                  <a:pt x="140578" y="115600"/>
                  <a:pt x="134916" y="152400"/>
                </a:cubicBezTo>
                <a:cubicBezTo>
                  <a:pt x="131335" y="175674"/>
                  <a:pt x="125680" y="198582"/>
                  <a:pt x="121062" y="221673"/>
                </a:cubicBezTo>
                <a:cubicBezTo>
                  <a:pt x="116444" y="286328"/>
                  <a:pt x="122053" y="352541"/>
                  <a:pt x="107207" y="415637"/>
                </a:cubicBezTo>
                <a:cubicBezTo>
                  <a:pt x="102719" y="434709"/>
                  <a:pt x="78187" y="442148"/>
                  <a:pt x="65644" y="457200"/>
                </a:cubicBezTo>
                <a:cubicBezTo>
                  <a:pt x="54984" y="469992"/>
                  <a:pt x="47171" y="484909"/>
                  <a:pt x="37934" y="498764"/>
                </a:cubicBezTo>
                <a:cubicBezTo>
                  <a:pt x="0" y="650499"/>
                  <a:pt x="2298" y="590707"/>
                  <a:pt x="24080" y="775855"/>
                </a:cubicBezTo>
                <a:cubicBezTo>
                  <a:pt x="26831" y="799242"/>
                  <a:pt x="25819" y="824936"/>
                  <a:pt x="37934" y="845128"/>
                </a:cubicBezTo>
                <a:cubicBezTo>
                  <a:pt x="54735" y="873130"/>
                  <a:pt x="84116" y="891309"/>
                  <a:pt x="107207" y="914400"/>
                </a:cubicBezTo>
                <a:cubicBezTo>
                  <a:pt x="136778" y="943971"/>
                  <a:pt x="190334" y="923637"/>
                  <a:pt x="231898" y="928255"/>
                </a:cubicBezTo>
                <a:cubicBezTo>
                  <a:pt x="250371" y="932873"/>
                  <a:pt x="271473" y="931547"/>
                  <a:pt x="287316" y="942109"/>
                </a:cubicBezTo>
                <a:cubicBezTo>
                  <a:pt x="301171" y="951345"/>
                  <a:pt x="315025" y="967022"/>
                  <a:pt x="315025" y="983673"/>
                </a:cubicBezTo>
                <a:cubicBezTo>
                  <a:pt x="315025" y="1076497"/>
                  <a:pt x="305520" y="1169742"/>
                  <a:pt x="287316" y="1260764"/>
                </a:cubicBezTo>
                <a:cubicBezTo>
                  <a:pt x="282698" y="1283855"/>
                  <a:pt x="279173" y="1307192"/>
                  <a:pt x="273462" y="1330037"/>
                </a:cubicBezTo>
                <a:cubicBezTo>
                  <a:pt x="269920" y="1344205"/>
                  <a:pt x="261672" y="1357143"/>
                  <a:pt x="259607" y="1371600"/>
                </a:cubicBezTo>
                <a:cubicBezTo>
                  <a:pt x="256994" y="1389887"/>
                  <a:pt x="259607" y="1408545"/>
                  <a:pt x="259607" y="142701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190509" y="4641273"/>
            <a:ext cx="789709" cy="1490926"/>
          </a:xfrm>
          <a:custGeom>
            <a:avLst/>
            <a:gdLst>
              <a:gd name="connsiteX0" fmla="*/ 0 w 789709"/>
              <a:gd name="connsiteY0" fmla="*/ 0 h 1490926"/>
              <a:gd name="connsiteX1" fmla="*/ 13855 w 789709"/>
              <a:gd name="connsiteY1" fmla="*/ 55418 h 1490926"/>
              <a:gd name="connsiteX2" fmla="*/ 27709 w 789709"/>
              <a:gd name="connsiteY2" fmla="*/ 138545 h 1490926"/>
              <a:gd name="connsiteX3" fmla="*/ 55418 w 789709"/>
              <a:gd name="connsiteY3" fmla="*/ 180109 h 1490926"/>
              <a:gd name="connsiteX4" fmla="*/ 83127 w 789709"/>
              <a:gd name="connsiteY4" fmla="*/ 263236 h 1490926"/>
              <a:gd name="connsiteX5" fmla="*/ 124691 w 789709"/>
              <a:gd name="connsiteY5" fmla="*/ 360218 h 1490926"/>
              <a:gd name="connsiteX6" fmla="*/ 138546 w 789709"/>
              <a:gd name="connsiteY6" fmla="*/ 401782 h 1490926"/>
              <a:gd name="connsiteX7" fmla="*/ 180109 w 789709"/>
              <a:gd name="connsiteY7" fmla="*/ 443345 h 1490926"/>
              <a:gd name="connsiteX8" fmla="*/ 207818 w 789709"/>
              <a:gd name="connsiteY8" fmla="*/ 498763 h 1490926"/>
              <a:gd name="connsiteX9" fmla="*/ 277091 w 789709"/>
              <a:gd name="connsiteY9" fmla="*/ 581891 h 1490926"/>
              <a:gd name="connsiteX10" fmla="*/ 304800 w 789709"/>
              <a:gd name="connsiteY10" fmla="*/ 678872 h 1490926"/>
              <a:gd name="connsiteX11" fmla="*/ 318655 w 789709"/>
              <a:gd name="connsiteY11" fmla="*/ 720436 h 1490926"/>
              <a:gd name="connsiteX12" fmla="*/ 360218 w 789709"/>
              <a:gd name="connsiteY12" fmla="*/ 762000 h 1490926"/>
              <a:gd name="connsiteX13" fmla="*/ 360218 w 789709"/>
              <a:gd name="connsiteY13" fmla="*/ 858982 h 1490926"/>
              <a:gd name="connsiteX14" fmla="*/ 387927 w 789709"/>
              <a:gd name="connsiteY14" fmla="*/ 1122218 h 1490926"/>
              <a:gd name="connsiteX15" fmla="*/ 374073 w 789709"/>
              <a:gd name="connsiteY15" fmla="*/ 1219200 h 1490926"/>
              <a:gd name="connsiteX16" fmla="*/ 374073 w 789709"/>
              <a:gd name="connsiteY16" fmla="*/ 1371600 h 1490926"/>
              <a:gd name="connsiteX17" fmla="*/ 429491 w 789709"/>
              <a:gd name="connsiteY17" fmla="*/ 1399309 h 1490926"/>
              <a:gd name="connsiteX18" fmla="*/ 512618 w 789709"/>
              <a:gd name="connsiteY18" fmla="*/ 1468582 h 1490926"/>
              <a:gd name="connsiteX19" fmla="*/ 789709 w 789709"/>
              <a:gd name="connsiteY19" fmla="*/ 1482436 h 149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709" h="1490926">
                <a:moveTo>
                  <a:pt x="0" y="0"/>
                </a:moveTo>
                <a:cubicBezTo>
                  <a:pt x="4618" y="18473"/>
                  <a:pt x="10121" y="36747"/>
                  <a:pt x="13855" y="55418"/>
                </a:cubicBezTo>
                <a:cubicBezTo>
                  <a:pt x="19364" y="82964"/>
                  <a:pt x="18826" y="111895"/>
                  <a:pt x="27709" y="138545"/>
                </a:cubicBezTo>
                <a:cubicBezTo>
                  <a:pt x="32974" y="154342"/>
                  <a:pt x="48655" y="164893"/>
                  <a:pt x="55418" y="180109"/>
                </a:cubicBezTo>
                <a:cubicBezTo>
                  <a:pt x="67280" y="206799"/>
                  <a:pt x="74734" y="235260"/>
                  <a:pt x="83127" y="263236"/>
                </a:cubicBezTo>
                <a:cubicBezTo>
                  <a:pt x="126378" y="407404"/>
                  <a:pt x="64246" y="239327"/>
                  <a:pt x="124691" y="360218"/>
                </a:cubicBezTo>
                <a:cubicBezTo>
                  <a:pt x="131222" y="373280"/>
                  <a:pt x="130445" y="389631"/>
                  <a:pt x="138546" y="401782"/>
                </a:cubicBezTo>
                <a:cubicBezTo>
                  <a:pt x="149414" y="418084"/>
                  <a:pt x="168721" y="427402"/>
                  <a:pt x="180109" y="443345"/>
                </a:cubicBezTo>
                <a:cubicBezTo>
                  <a:pt x="192113" y="460151"/>
                  <a:pt x="197571" y="480831"/>
                  <a:pt x="207818" y="498763"/>
                </a:cubicBezTo>
                <a:cubicBezTo>
                  <a:pt x="233537" y="543771"/>
                  <a:pt x="238883" y="543683"/>
                  <a:pt x="277091" y="581891"/>
                </a:cubicBezTo>
                <a:cubicBezTo>
                  <a:pt x="310309" y="681539"/>
                  <a:pt x="270010" y="557105"/>
                  <a:pt x="304800" y="678872"/>
                </a:cubicBezTo>
                <a:cubicBezTo>
                  <a:pt x="308812" y="692914"/>
                  <a:pt x="310554" y="708285"/>
                  <a:pt x="318655" y="720436"/>
                </a:cubicBezTo>
                <a:cubicBezTo>
                  <a:pt x="329523" y="736739"/>
                  <a:pt x="346364" y="748145"/>
                  <a:pt x="360218" y="762000"/>
                </a:cubicBezTo>
                <a:cubicBezTo>
                  <a:pt x="413608" y="975552"/>
                  <a:pt x="352489" y="688936"/>
                  <a:pt x="360218" y="858982"/>
                </a:cubicBezTo>
                <a:cubicBezTo>
                  <a:pt x="364224" y="947121"/>
                  <a:pt x="378691" y="1034473"/>
                  <a:pt x="387927" y="1122218"/>
                </a:cubicBezTo>
                <a:cubicBezTo>
                  <a:pt x="383309" y="1154545"/>
                  <a:pt x="379442" y="1186989"/>
                  <a:pt x="374073" y="1219200"/>
                </a:cubicBezTo>
                <a:cubicBezTo>
                  <a:pt x="365860" y="1268481"/>
                  <a:pt x="343044" y="1321954"/>
                  <a:pt x="374073" y="1371600"/>
                </a:cubicBezTo>
                <a:cubicBezTo>
                  <a:pt x="385019" y="1389114"/>
                  <a:pt x="412685" y="1387305"/>
                  <a:pt x="429491" y="1399309"/>
                </a:cubicBezTo>
                <a:cubicBezTo>
                  <a:pt x="459344" y="1420632"/>
                  <a:pt x="474712" y="1457210"/>
                  <a:pt x="512618" y="1468582"/>
                </a:cubicBezTo>
                <a:cubicBezTo>
                  <a:pt x="587097" y="1490926"/>
                  <a:pt x="727581" y="1482436"/>
                  <a:pt x="789709" y="148243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135091" y="4696691"/>
            <a:ext cx="775854" cy="845127"/>
          </a:xfrm>
          <a:custGeom>
            <a:avLst/>
            <a:gdLst>
              <a:gd name="connsiteX0" fmla="*/ 0 w 775854"/>
              <a:gd name="connsiteY0" fmla="*/ 0 h 845127"/>
              <a:gd name="connsiteX1" fmla="*/ 13854 w 775854"/>
              <a:gd name="connsiteY1" fmla="*/ 124691 h 845127"/>
              <a:gd name="connsiteX2" fmla="*/ 27709 w 775854"/>
              <a:gd name="connsiteY2" fmla="*/ 193964 h 845127"/>
              <a:gd name="connsiteX3" fmla="*/ 69273 w 775854"/>
              <a:gd name="connsiteY3" fmla="*/ 221673 h 845127"/>
              <a:gd name="connsiteX4" fmla="*/ 83127 w 775854"/>
              <a:gd name="connsiteY4" fmla="*/ 263236 h 845127"/>
              <a:gd name="connsiteX5" fmla="*/ 138545 w 775854"/>
              <a:gd name="connsiteY5" fmla="*/ 290945 h 845127"/>
              <a:gd name="connsiteX6" fmla="*/ 124691 w 775854"/>
              <a:gd name="connsiteY6" fmla="*/ 332509 h 845127"/>
              <a:gd name="connsiteX7" fmla="*/ 152400 w 775854"/>
              <a:gd name="connsiteY7" fmla="*/ 387927 h 845127"/>
              <a:gd name="connsiteX8" fmla="*/ 180109 w 775854"/>
              <a:gd name="connsiteY8" fmla="*/ 651164 h 845127"/>
              <a:gd name="connsiteX9" fmla="*/ 193964 w 775854"/>
              <a:gd name="connsiteY9" fmla="*/ 720436 h 845127"/>
              <a:gd name="connsiteX10" fmla="*/ 263236 w 775854"/>
              <a:gd name="connsiteY10" fmla="*/ 734291 h 845127"/>
              <a:gd name="connsiteX11" fmla="*/ 401782 w 775854"/>
              <a:gd name="connsiteY11" fmla="*/ 720436 h 845127"/>
              <a:gd name="connsiteX12" fmla="*/ 443345 w 775854"/>
              <a:gd name="connsiteY12" fmla="*/ 692727 h 845127"/>
              <a:gd name="connsiteX13" fmla="*/ 526473 w 775854"/>
              <a:gd name="connsiteY13" fmla="*/ 720436 h 845127"/>
              <a:gd name="connsiteX14" fmla="*/ 595745 w 775854"/>
              <a:gd name="connsiteY14" fmla="*/ 734291 h 845127"/>
              <a:gd name="connsiteX15" fmla="*/ 637309 w 775854"/>
              <a:gd name="connsiteY15" fmla="*/ 748145 h 845127"/>
              <a:gd name="connsiteX16" fmla="*/ 734291 w 775854"/>
              <a:gd name="connsiteY16" fmla="*/ 831273 h 845127"/>
              <a:gd name="connsiteX17" fmla="*/ 775854 w 775854"/>
              <a:gd name="connsiteY17" fmla="*/ 845127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854" h="845127">
                <a:moveTo>
                  <a:pt x="0" y="0"/>
                </a:moveTo>
                <a:cubicBezTo>
                  <a:pt x="4618" y="41564"/>
                  <a:pt x="2850" y="84345"/>
                  <a:pt x="13854" y="124691"/>
                </a:cubicBezTo>
                <a:cubicBezTo>
                  <a:pt x="36676" y="208370"/>
                  <a:pt x="62706" y="88977"/>
                  <a:pt x="27709" y="193964"/>
                </a:cubicBezTo>
                <a:cubicBezTo>
                  <a:pt x="41564" y="203200"/>
                  <a:pt x="58871" y="208671"/>
                  <a:pt x="69273" y="221673"/>
                </a:cubicBezTo>
                <a:cubicBezTo>
                  <a:pt x="78396" y="233077"/>
                  <a:pt x="72801" y="252910"/>
                  <a:pt x="83127" y="263236"/>
                </a:cubicBezTo>
                <a:cubicBezTo>
                  <a:pt x="97731" y="277840"/>
                  <a:pt x="120072" y="281709"/>
                  <a:pt x="138545" y="290945"/>
                </a:cubicBezTo>
                <a:cubicBezTo>
                  <a:pt x="133927" y="304800"/>
                  <a:pt x="118160" y="319447"/>
                  <a:pt x="124691" y="332509"/>
                </a:cubicBezTo>
                <a:cubicBezTo>
                  <a:pt x="161636" y="406400"/>
                  <a:pt x="189344" y="277092"/>
                  <a:pt x="152400" y="387927"/>
                </a:cubicBezTo>
                <a:cubicBezTo>
                  <a:pt x="191801" y="506136"/>
                  <a:pt x="154514" y="382427"/>
                  <a:pt x="180109" y="651164"/>
                </a:cubicBezTo>
                <a:cubicBezTo>
                  <a:pt x="182342" y="674606"/>
                  <a:pt x="177313" y="703785"/>
                  <a:pt x="193964" y="720436"/>
                </a:cubicBezTo>
                <a:cubicBezTo>
                  <a:pt x="210615" y="737087"/>
                  <a:pt x="240145" y="729673"/>
                  <a:pt x="263236" y="734291"/>
                </a:cubicBezTo>
                <a:cubicBezTo>
                  <a:pt x="309418" y="729673"/>
                  <a:pt x="356558" y="730872"/>
                  <a:pt x="401782" y="720436"/>
                </a:cubicBezTo>
                <a:cubicBezTo>
                  <a:pt x="418006" y="716692"/>
                  <a:pt x="426694" y="692727"/>
                  <a:pt x="443345" y="692727"/>
                </a:cubicBezTo>
                <a:cubicBezTo>
                  <a:pt x="472553" y="692727"/>
                  <a:pt x="498764" y="711200"/>
                  <a:pt x="526473" y="720436"/>
                </a:cubicBezTo>
                <a:cubicBezTo>
                  <a:pt x="548813" y="727882"/>
                  <a:pt x="572900" y="728580"/>
                  <a:pt x="595745" y="734291"/>
                </a:cubicBezTo>
                <a:cubicBezTo>
                  <a:pt x="609913" y="737833"/>
                  <a:pt x="623454" y="743527"/>
                  <a:pt x="637309" y="748145"/>
                </a:cubicBezTo>
                <a:cubicBezTo>
                  <a:pt x="671398" y="782235"/>
                  <a:pt x="692089" y="810172"/>
                  <a:pt x="734291" y="831273"/>
                </a:cubicBezTo>
                <a:cubicBezTo>
                  <a:pt x="747353" y="837804"/>
                  <a:pt x="775854" y="845127"/>
                  <a:pt x="775854" y="8451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661564" y="4655127"/>
            <a:ext cx="346363" cy="1122218"/>
          </a:xfrm>
          <a:custGeom>
            <a:avLst/>
            <a:gdLst>
              <a:gd name="connsiteX0" fmla="*/ 13854 w 346363"/>
              <a:gd name="connsiteY0" fmla="*/ 0 h 1122218"/>
              <a:gd name="connsiteX1" fmla="*/ 41563 w 346363"/>
              <a:gd name="connsiteY1" fmla="*/ 152400 h 1122218"/>
              <a:gd name="connsiteX2" fmla="*/ 55418 w 346363"/>
              <a:gd name="connsiteY2" fmla="*/ 221673 h 1122218"/>
              <a:gd name="connsiteX3" fmla="*/ 96981 w 346363"/>
              <a:gd name="connsiteY3" fmla="*/ 235528 h 1122218"/>
              <a:gd name="connsiteX4" fmla="*/ 124691 w 346363"/>
              <a:gd name="connsiteY4" fmla="*/ 263237 h 1122218"/>
              <a:gd name="connsiteX5" fmla="*/ 152400 w 346363"/>
              <a:gd name="connsiteY5" fmla="*/ 304800 h 1122218"/>
              <a:gd name="connsiteX6" fmla="*/ 207818 w 346363"/>
              <a:gd name="connsiteY6" fmla="*/ 332509 h 1122218"/>
              <a:gd name="connsiteX7" fmla="*/ 249381 w 346363"/>
              <a:gd name="connsiteY7" fmla="*/ 374073 h 1122218"/>
              <a:gd name="connsiteX8" fmla="*/ 332509 w 346363"/>
              <a:gd name="connsiteY8" fmla="*/ 401782 h 1122218"/>
              <a:gd name="connsiteX9" fmla="*/ 304800 w 346363"/>
              <a:gd name="connsiteY9" fmla="*/ 512618 h 1122218"/>
              <a:gd name="connsiteX10" fmla="*/ 249381 w 346363"/>
              <a:gd name="connsiteY10" fmla="*/ 651164 h 1122218"/>
              <a:gd name="connsiteX11" fmla="*/ 304800 w 346363"/>
              <a:gd name="connsiteY11" fmla="*/ 775855 h 1122218"/>
              <a:gd name="connsiteX12" fmla="*/ 346363 w 346363"/>
              <a:gd name="connsiteY12" fmla="*/ 789709 h 1122218"/>
              <a:gd name="connsiteX13" fmla="*/ 332509 w 346363"/>
              <a:gd name="connsiteY13" fmla="*/ 831273 h 1122218"/>
              <a:gd name="connsiteX14" fmla="*/ 290945 w 346363"/>
              <a:gd name="connsiteY14" fmla="*/ 845128 h 1122218"/>
              <a:gd name="connsiteX15" fmla="*/ 221672 w 346363"/>
              <a:gd name="connsiteY15" fmla="*/ 858982 h 1122218"/>
              <a:gd name="connsiteX16" fmla="*/ 138545 w 346363"/>
              <a:gd name="connsiteY16" fmla="*/ 886691 h 1122218"/>
              <a:gd name="connsiteX17" fmla="*/ 83127 w 346363"/>
              <a:gd name="connsiteY17" fmla="*/ 900546 h 1122218"/>
              <a:gd name="connsiteX18" fmla="*/ 27709 w 346363"/>
              <a:gd name="connsiteY18" fmla="*/ 983673 h 1122218"/>
              <a:gd name="connsiteX19" fmla="*/ 0 w 346363"/>
              <a:gd name="connsiteY19" fmla="*/ 1025237 h 1122218"/>
              <a:gd name="connsiteX20" fmla="*/ 0 w 346363"/>
              <a:gd name="connsiteY20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6363" h="1122218">
                <a:moveTo>
                  <a:pt x="13854" y="0"/>
                </a:moveTo>
                <a:cubicBezTo>
                  <a:pt x="40454" y="106397"/>
                  <a:pt x="16742" y="3470"/>
                  <a:pt x="41563" y="152400"/>
                </a:cubicBezTo>
                <a:cubicBezTo>
                  <a:pt x="45434" y="175628"/>
                  <a:pt x="42356" y="202080"/>
                  <a:pt x="55418" y="221673"/>
                </a:cubicBezTo>
                <a:cubicBezTo>
                  <a:pt x="63519" y="233824"/>
                  <a:pt x="83127" y="230910"/>
                  <a:pt x="96981" y="235528"/>
                </a:cubicBezTo>
                <a:cubicBezTo>
                  <a:pt x="106218" y="244764"/>
                  <a:pt x="116531" y="253037"/>
                  <a:pt x="124691" y="263237"/>
                </a:cubicBezTo>
                <a:cubicBezTo>
                  <a:pt x="135093" y="276239"/>
                  <a:pt x="139608" y="294140"/>
                  <a:pt x="152400" y="304800"/>
                </a:cubicBezTo>
                <a:cubicBezTo>
                  <a:pt x="168266" y="318022"/>
                  <a:pt x="189345" y="323273"/>
                  <a:pt x="207818" y="332509"/>
                </a:cubicBezTo>
                <a:cubicBezTo>
                  <a:pt x="221672" y="346364"/>
                  <a:pt x="232253" y="364558"/>
                  <a:pt x="249381" y="374073"/>
                </a:cubicBezTo>
                <a:cubicBezTo>
                  <a:pt x="274914" y="388258"/>
                  <a:pt x="332509" y="401782"/>
                  <a:pt x="332509" y="401782"/>
                </a:cubicBezTo>
                <a:cubicBezTo>
                  <a:pt x="323273" y="438727"/>
                  <a:pt x="321831" y="478556"/>
                  <a:pt x="304800" y="512618"/>
                </a:cubicBezTo>
                <a:cubicBezTo>
                  <a:pt x="264029" y="594161"/>
                  <a:pt x="283622" y="548444"/>
                  <a:pt x="249381" y="651164"/>
                </a:cubicBezTo>
                <a:cubicBezTo>
                  <a:pt x="257847" y="676562"/>
                  <a:pt x="274862" y="751904"/>
                  <a:pt x="304800" y="775855"/>
                </a:cubicBezTo>
                <a:cubicBezTo>
                  <a:pt x="316204" y="784978"/>
                  <a:pt x="332509" y="785091"/>
                  <a:pt x="346363" y="789709"/>
                </a:cubicBezTo>
                <a:cubicBezTo>
                  <a:pt x="341745" y="803564"/>
                  <a:pt x="342836" y="820946"/>
                  <a:pt x="332509" y="831273"/>
                </a:cubicBezTo>
                <a:cubicBezTo>
                  <a:pt x="322182" y="841600"/>
                  <a:pt x="305113" y="841586"/>
                  <a:pt x="290945" y="845128"/>
                </a:cubicBezTo>
                <a:cubicBezTo>
                  <a:pt x="268100" y="850839"/>
                  <a:pt x="244391" y="852786"/>
                  <a:pt x="221672" y="858982"/>
                </a:cubicBezTo>
                <a:cubicBezTo>
                  <a:pt x="193493" y="866667"/>
                  <a:pt x="166881" y="879607"/>
                  <a:pt x="138545" y="886691"/>
                </a:cubicBezTo>
                <a:lnTo>
                  <a:pt x="83127" y="900546"/>
                </a:lnTo>
                <a:lnTo>
                  <a:pt x="27709" y="983673"/>
                </a:lnTo>
                <a:cubicBezTo>
                  <a:pt x="18473" y="997528"/>
                  <a:pt x="0" y="1008586"/>
                  <a:pt x="0" y="1025237"/>
                </a:cubicBezTo>
                <a:lnTo>
                  <a:pt x="0" y="112221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304873" y="4682836"/>
            <a:ext cx="736187" cy="1149928"/>
          </a:xfrm>
          <a:custGeom>
            <a:avLst/>
            <a:gdLst>
              <a:gd name="connsiteX0" fmla="*/ 232000 w 736187"/>
              <a:gd name="connsiteY0" fmla="*/ 0 h 1149928"/>
              <a:gd name="connsiteX1" fmla="*/ 245854 w 736187"/>
              <a:gd name="connsiteY1" fmla="*/ 41564 h 1149928"/>
              <a:gd name="connsiteX2" fmla="*/ 328982 w 736187"/>
              <a:gd name="connsiteY2" fmla="*/ 166255 h 1149928"/>
              <a:gd name="connsiteX3" fmla="*/ 370545 w 736187"/>
              <a:gd name="connsiteY3" fmla="*/ 193964 h 1149928"/>
              <a:gd name="connsiteX4" fmla="*/ 467527 w 736187"/>
              <a:gd name="connsiteY4" fmla="*/ 263237 h 1149928"/>
              <a:gd name="connsiteX5" fmla="*/ 509091 w 736187"/>
              <a:gd name="connsiteY5" fmla="*/ 277091 h 1149928"/>
              <a:gd name="connsiteX6" fmla="*/ 619927 w 736187"/>
              <a:gd name="connsiteY6" fmla="*/ 304800 h 1149928"/>
              <a:gd name="connsiteX7" fmla="*/ 633782 w 736187"/>
              <a:gd name="connsiteY7" fmla="*/ 346364 h 1149928"/>
              <a:gd name="connsiteX8" fmla="*/ 716909 w 736187"/>
              <a:gd name="connsiteY8" fmla="*/ 374073 h 1149928"/>
              <a:gd name="connsiteX9" fmla="*/ 730763 w 736187"/>
              <a:gd name="connsiteY9" fmla="*/ 415637 h 1149928"/>
              <a:gd name="connsiteX10" fmla="*/ 647636 w 736187"/>
              <a:gd name="connsiteY10" fmla="*/ 457200 h 1149928"/>
              <a:gd name="connsiteX11" fmla="*/ 578363 w 736187"/>
              <a:gd name="connsiteY11" fmla="*/ 484909 h 1149928"/>
              <a:gd name="connsiteX12" fmla="*/ 536800 w 736187"/>
              <a:gd name="connsiteY12" fmla="*/ 498764 h 1149928"/>
              <a:gd name="connsiteX13" fmla="*/ 356691 w 736187"/>
              <a:gd name="connsiteY13" fmla="*/ 512619 h 1149928"/>
              <a:gd name="connsiteX14" fmla="*/ 315127 w 736187"/>
              <a:gd name="connsiteY14" fmla="*/ 554182 h 1149928"/>
              <a:gd name="connsiteX15" fmla="*/ 259709 w 736187"/>
              <a:gd name="connsiteY15" fmla="*/ 568037 h 1149928"/>
              <a:gd name="connsiteX16" fmla="*/ 245854 w 736187"/>
              <a:gd name="connsiteY16" fmla="*/ 637309 h 1149928"/>
              <a:gd name="connsiteX17" fmla="*/ 287418 w 736187"/>
              <a:gd name="connsiteY17" fmla="*/ 678873 h 1149928"/>
              <a:gd name="connsiteX18" fmla="*/ 328982 w 736187"/>
              <a:gd name="connsiteY18" fmla="*/ 692728 h 1149928"/>
              <a:gd name="connsiteX19" fmla="*/ 287418 w 736187"/>
              <a:gd name="connsiteY19" fmla="*/ 803564 h 1149928"/>
              <a:gd name="connsiteX20" fmla="*/ 218145 w 736187"/>
              <a:gd name="connsiteY20" fmla="*/ 886691 h 1149928"/>
              <a:gd name="connsiteX21" fmla="*/ 176582 w 736187"/>
              <a:gd name="connsiteY21" fmla="*/ 914400 h 1149928"/>
              <a:gd name="connsiteX22" fmla="*/ 148872 w 736187"/>
              <a:gd name="connsiteY22" fmla="*/ 942109 h 1149928"/>
              <a:gd name="connsiteX23" fmla="*/ 93454 w 736187"/>
              <a:gd name="connsiteY23" fmla="*/ 955964 h 1149928"/>
              <a:gd name="connsiteX24" fmla="*/ 51891 w 736187"/>
              <a:gd name="connsiteY24" fmla="*/ 983673 h 1149928"/>
              <a:gd name="connsiteX25" fmla="*/ 38036 w 736187"/>
              <a:gd name="connsiteY25" fmla="*/ 1025237 h 1149928"/>
              <a:gd name="connsiteX26" fmla="*/ 10327 w 736187"/>
              <a:gd name="connsiteY26" fmla="*/ 1149928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6187" h="1149928">
                <a:moveTo>
                  <a:pt x="232000" y="0"/>
                </a:moveTo>
                <a:cubicBezTo>
                  <a:pt x="236618" y="13855"/>
                  <a:pt x="238762" y="28798"/>
                  <a:pt x="245854" y="41564"/>
                </a:cubicBezTo>
                <a:cubicBezTo>
                  <a:pt x="245862" y="41578"/>
                  <a:pt x="315123" y="145467"/>
                  <a:pt x="328982" y="166255"/>
                </a:cubicBezTo>
                <a:cubicBezTo>
                  <a:pt x="338218" y="180109"/>
                  <a:pt x="356996" y="184286"/>
                  <a:pt x="370545" y="193964"/>
                </a:cubicBezTo>
                <a:cubicBezTo>
                  <a:pt x="385191" y="204426"/>
                  <a:pt x="445757" y="252352"/>
                  <a:pt x="467527" y="263237"/>
                </a:cubicBezTo>
                <a:cubicBezTo>
                  <a:pt x="480589" y="269768"/>
                  <a:pt x="495002" y="273248"/>
                  <a:pt x="509091" y="277091"/>
                </a:cubicBezTo>
                <a:cubicBezTo>
                  <a:pt x="545832" y="287111"/>
                  <a:pt x="619927" y="304800"/>
                  <a:pt x="619927" y="304800"/>
                </a:cubicBezTo>
                <a:cubicBezTo>
                  <a:pt x="624545" y="318655"/>
                  <a:pt x="621898" y="337876"/>
                  <a:pt x="633782" y="346364"/>
                </a:cubicBezTo>
                <a:cubicBezTo>
                  <a:pt x="657549" y="363341"/>
                  <a:pt x="716909" y="374073"/>
                  <a:pt x="716909" y="374073"/>
                </a:cubicBezTo>
                <a:cubicBezTo>
                  <a:pt x="721527" y="387928"/>
                  <a:pt x="736187" y="402077"/>
                  <a:pt x="730763" y="415637"/>
                </a:cubicBezTo>
                <a:cubicBezTo>
                  <a:pt x="722108" y="437276"/>
                  <a:pt x="665477" y="450510"/>
                  <a:pt x="647636" y="457200"/>
                </a:cubicBezTo>
                <a:cubicBezTo>
                  <a:pt x="624350" y="465932"/>
                  <a:pt x="601649" y="476177"/>
                  <a:pt x="578363" y="484909"/>
                </a:cubicBezTo>
                <a:cubicBezTo>
                  <a:pt x="564689" y="490037"/>
                  <a:pt x="551291" y="496953"/>
                  <a:pt x="536800" y="498764"/>
                </a:cubicBezTo>
                <a:cubicBezTo>
                  <a:pt x="477051" y="506233"/>
                  <a:pt x="416727" y="508001"/>
                  <a:pt x="356691" y="512619"/>
                </a:cubicBezTo>
                <a:cubicBezTo>
                  <a:pt x="342836" y="526473"/>
                  <a:pt x="332139" y="544461"/>
                  <a:pt x="315127" y="554182"/>
                </a:cubicBezTo>
                <a:cubicBezTo>
                  <a:pt x="298595" y="563629"/>
                  <a:pt x="271899" y="553409"/>
                  <a:pt x="259709" y="568037"/>
                </a:cubicBezTo>
                <a:cubicBezTo>
                  <a:pt x="244634" y="586127"/>
                  <a:pt x="250472" y="614218"/>
                  <a:pt x="245854" y="637309"/>
                </a:cubicBezTo>
                <a:cubicBezTo>
                  <a:pt x="259709" y="651164"/>
                  <a:pt x="271115" y="668004"/>
                  <a:pt x="287418" y="678873"/>
                </a:cubicBezTo>
                <a:cubicBezTo>
                  <a:pt x="299569" y="686974"/>
                  <a:pt x="323558" y="679168"/>
                  <a:pt x="328982" y="692728"/>
                </a:cubicBezTo>
                <a:cubicBezTo>
                  <a:pt x="337004" y="712783"/>
                  <a:pt x="294481" y="791204"/>
                  <a:pt x="287418" y="803564"/>
                </a:cubicBezTo>
                <a:cubicBezTo>
                  <a:pt x="267602" y="838242"/>
                  <a:pt x="249407" y="860639"/>
                  <a:pt x="218145" y="886691"/>
                </a:cubicBezTo>
                <a:cubicBezTo>
                  <a:pt x="205353" y="897351"/>
                  <a:pt x="189584" y="903998"/>
                  <a:pt x="176582" y="914400"/>
                </a:cubicBezTo>
                <a:cubicBezTo>
                  <a:pt x="166382" y="922560"/>
                  <a:pt x="160555" y="936267"/>
                  <a:pt x="148872" y="942109"/>
                </a:cubicBezTo>
                <a:cubicBezTo>
                  <a:pt x="131841" y="950624"/>
                  <a:pt x="111927" y="951346"/>
                  <a:pt x="93454" y="955964"/>
                </a:cubicBezTo>
                <a:cubicBezTo>
                  <a:pt x="79600" y="965200"/>
                  <a:pt x="62293" y="970671"/>
                  <a:pt x="51891" y="983673"/>
                </a:cubicBezTo>
                <a:cubicBezTo>
                  <a:pt x="42768" y="995077"/>
                  <a:pt x="43789" y="1011814"/>
                  <a:pt x="38036" y="1025237"/>
                </a:cubicBezTo>
                <a:cubicBezTo>
                  <a:pt x="0" y="1113986"/>
                  <a:pt x="10327" y="1045827"/>
                  <a:pt x="10327" y="114992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301345" y="4682836"/>
            <a:ext cx="346364" cy="1316182"/>
          </a:xfrm>
          <a:custGeom>
            <a:avLst/>
            <a:gdLst>
              <a:gd name="connsiteX0" fmla="*/ 235528 w 346364"/>
              <a:gd name="connsiteY0" fmla="*/ 0 h 1316182"/>
              <a:gd name="connsiteX1" fmla="*/ 110837 w 346364"/>
              <a:gd name="connsiteY1" fmla="*/ 27709 h 1316182"/>
              <a:gd name="connsiteX2" fmla="*/ 83128 w 346364"/>
              <a:gd name="connsiteY2" fmla="*/ 55419 h 1316182"/>
              <a:gd name="connsiteX3" fmla="*/ 41564 w 346364"/>
              <a:gd name="connsiteY3" fmla="*/ 69273 h 1316182"/>
              <a:gd name="connsiteX4" fmla="*/ 27710 w 346364"/>
              <a:gd name="connsiteY4" fmla="*/ 180109 h 1316182"/>
              <a:gd name="connsiteX5" fmla="*/ 13855 w 346364"/>
              <a:gd name="connsiteY5" fmla="*/ 221673 h 1316182"/>
              <a:gd name="connsiteX6" fmla="*/ 27710 w 346364"/>
              <a:gd name="connsiteY6" fmla="*/ 443346 h 1316182"/>
              <a:gd name="connsiteX7" fmla="*/ 13855 w 346364"/>
              <a:gd name="connsiteY7" fmla="*/ 484909 h 1316182"/>
              <a:gd name="connsiteX8" fmla="*/ 41564 w 346364"/>
              <a:gd name="connsiteY8" fmla="*/ 526473 h 1316182"/>
              <a:gd name="connsiteX9" fmla="*/ 13855 w 346364"/>
              <a:gd name="connsiteY9" fmla="*/ 568037 h 1316182"/>
              <a:gd name="connsiteX10" fmla="*/ 0 w 346364"/>
              <a:gd name="connsiteY10" fmla="*/ 609600 h 1316182"/>
              <a:gd name="connsiteX11" fmla="*/ 55419 w 346364"/>
              <a:gd name="connsiteY11" fmla="*/ 692728 h 1316182"/>
              <a:gd name="connsiteX12" fmla="*/ 152400 w 346364"/>
              <a:gd name="connsiteY12" fmla="*/ 789709 h 1316182"/>
              <a:gd name="connsiteX13" fmla="*/ 180110 w 346364"/>
              <a:gd name="connsiteY13" fmla="*/ 831273 h 1316182"/>
              <a:gd name="connsiteX14" fmla="*/ 221673 w 346364"/>
              <a:gd name="connsiteY14" fmla="*/ 845128 h 1316182"/>
              <a:gd name="connsiteX15" fmla="*/ 332510 w 346364"/>
              <a:gd name="connsiteY15" fmla="*/ 900546 h 1316182"/>
              <a:gd name="connsiteX16" fmla="*/ 346364 w 346364"/>
              <a:gd name="connsiteY16" fmla="*/ 942109 h 1316182"/>
              <a:gd name="connsiteX17" fmla="*/ 304800 w 346364"/>
              <a:gd name="connsiteY17" fmla="*/ 1094509 h 1316182"/>
              <a:gd name="connsiteX18" fmla="*/ 290946 w 346364"/>
              <a:gd name="connsiteY18" fmla="*/ 1149928 h 1316182"/>
              <a:gd name="connsiteX19" fmla="*/ 249382 w 346364"/>
              <a:gd name="connsiteY19" fmla="*/ 1233055 h 1316182"/>
              <a:gd name="connsiteX20" fmla="*/ 55419 w 346364"/>
              <a:gd name="connsiteY20" fmla="*/ 1288473 h 1316182"/>
              <a:gd name="connsiteX21" fmla="*/ 27710 w 346364"/>
              <a:gd name="connsiteY21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6364" h="1316182">
                <a:moveTo>
                  <a:pt x="235528" y="0"/>
                </a:moveTo>
                <a:cubicBezTo>
                  <a:pt x="228246" y="1457"/>
                  <a:pt x="123877" y="21189"/>
                  <a:pt x="110837" y="27709"/>
                </a:cubicBezTo>
                <a:cubicBezTo>
                  <a:pt x="99154" y="33551"/>
                  <a:pt x="94329" y="48698"/>
                  <a:pt x="83128" y="55419"/>
                </a:cubicBezTo>
                <a:cubicBezTo>
                  <a:pt x="70605" y="62933"/>
                  <a:pt x="55419" y="64655"/>
                  <a:pt x="41564" y="69273"/>
                </a:cubicBezTo>
                <a:cubicBezTo>
                  <a:pt x="36946" y="106218"/>
                  <a:pt x="34370" y="143477"/>
                  <a:pt x="27710" y="180109"/>
                </a:cubicBezTo>
                <a:cubicBezTo>
                  <a:pt x="25098" y="194478"/>
                  <a:pt x="13855" y="207069"/>
                  <a:pt x="13855" y="221673"/>
                </a:cubicBezTo>
                <a:cubicBezTo>
                  <a:pt x="13855" y="295708"/>
                  <a:pt x="23092" y="369455"/>
                  <a:pt x="27710" y="443346"/>
                </a:cubicBezTo>
                <a:cubicBezTo>
                  <a:pt x="23092" y="457200"/>
                  <a:pt x="11454" y="470504"/>
                  <a:pt x="13855" y="484909"/>
                </a:cubicBezTo>
                <a:cubicBezTo>
                  <a:pt x="16592" y="501334"/>
                  <a:pt x="41564" y="509822"/>
                  <a:pt x="41564" y="526473"/>
                </a:cubicBezTo>
                <a:cubicBezTo>
                  <a:pt x="41564" y="543124"/>
                  <a:pt x="21302" y="553144"/>
                  <a:pt x="13855" y="568037"/>
                </a:cubicBezTo>
                <a:cubicBezTo>
                  <a:pt x="7324" y="581099"/>
                  <a:pt x="4618" y="595746"/>
                  <a:pt x="0" y="609600"/>
                </a:cubicBezTo>
                <a:lnTo>
                  <a:pt x="55419" y="692728"/>
                </a:lnTo>
                <a:cubicBezTo>
                  <a:pt x="80778" y="730767"/>
                  <a:pt x="127040" y="751670"/>
                  <a:pt x="152400" y="789709"/>
                </a:cubicBezTo>
                <a:cubicBezTo>
                  <a:pt x="161637" y="803564"/>
                  <a:pt x="167108" y="820871"/>
                  <a:pt x="180110" y="831273"/>
                </a:cubicBezTo>
                <a:cubicBezTo>
                  <a:pt x="191514" y="840396"/>
                  <a:pt x="208378" y="839085"/>
                  <a:pt x="221673" y="845128"/>
                </a:cubicBezTo>
                <a:cubicBezTo>
                  <a:pt x="259277" y="862221"/>
                  <a:pt x="332510" y="900546"/>
                  <a:pt x="332510" y="900546"/>
                </a:cubicBezTo>
                <a:cubicBezTo>
                  <a:pt x="337128" y="914400"/>
                  <a:pt x="346364" y="927505"/>
                  <a:pt x="346364" y="942109"/>
                </a:cubicBezTo>
                <a:cubicBezTo>
                  <a:pt x="346364" y="1017488"/>
                  <a:pt x="327059" y="1027733"/>
                  <a:pt x="304800" y="1094509"/>
                </a:cubicBezTo>
                <a:cubicBezTo>
                  <a:pt x="298779" y="1112573"/>
                  <a:pt x="296177" y="1131619"/>
                  <a:pt x="290946" y="1149928"/>
                </a:cubicBezTo>
                <a:cubicBezTo>
                  <a:pt x="285482" y="1169052"/>
                  <a:pt x="269620" y="1222936"/>
                  <a:pt x="249382" y="1233055"/>
                </a:cubicBezTo>
                <a:cubicBezTo>
                  <a:pt x="247944" y="1233774"/>
                  <a:pt x="69037" y="1274855"/>
                  <a:pt x="55419" y="1288473"/>
                </a:cubicBezTo>
                <a:lnTo>
                  <a:pt x="27710" y="131618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736518" y="4655127"/>
            <a:ext cx="326827" cy="1233055"/>
          </a:xfrm>
          <a:custGeom>
            <a:avLst/>
            <a:gdLst>
              <a:gd name="connsiteX0" fmla="*/ 326827 w 326827"/>
              <a:gd name="connsiteY0" fmla="*/ 0 h 1233055"/>
              <a:gd name="connsiteX1" fmla="*/ 312973 w 326827"/>
              <a:gd name="connsiteY1" fmla="*/ 41564 h 1233055"/>
              <a:gd name="connsiteX2" fmla="*/ 271409 w 326827"/>
              <a:gd name="connsiteY2" fmla="*/ 235528 h 1233055"/>
              <a:gd name="connsiteX3" fmla="*/ 257555 w 326827"/>
              <a:gd name="connsiteY3" fmla="*/ 304800 h 1233055"/>
              <a:gd name="connsiteX4" fmla="*/ 229846 w 326827"/>
              <a:gd name="connsiteY4" fmla="*/ 346364 h 1233055"/>
              <a:gd name="connsiteX5" fmla="*/ 132864 w 326827"/>
              <a:gd name="connsiteY5" fmla="*/ 415637 h 1233055"/>
              <a:gd name="connsiteX6" fmla="*/ 63591 w 326827"/>
              <a:gd name="connsiteY6" fmla="*/ 540328 h 1233055"/>
              <a:gd name="connsiteX7" fmla="*/ 49737 w 326827"/>
              <a:gd name="connsiteY7" fmla="*/ 609600 h 1233055"/>
              <a:gd name="connsiteX8" fmla="*/ 35882 w 326827"/>
              <a:gd name="connsiteY8" fmla="*/ 651164 h 1233055"/>
              <a:gd name="connsiteX9" fmla="*/ 22027 w 326827"/>
              <a:gd name="connsiteY9" fmla="*/ 720437 h 1233055"/>
              <a:gd name="connsiteX10" fmla="*/ 49737 w 326827"/>
              <a:gd name="connsiteY10" fmla="*/ 775855 h 1233055"/>
              <a:gd name="connsiteX11" fmla="*/ 49737 w 326827"/>
              <a:gd name="connsiteY11" fmla="*/ 858982 h 1233055"/>
              <a:gd name="connsiteX12" fmla="*/ 105155 w 326827"/>
              <a:gd name="connsiteY12" fmla="*/ 942109 h 1233055"/>
              <a:gd name="connsiteX13" fmla="*/ 146718 w 326827"/>
              <a:gd name="connsiteY13" fmla="*/ 1025237 h 1233055"/>
              <a:gd name="connsiteX14" fmla="*/ 188282 w 326827"/>
              <a:gd name="connsiteY14" fmla="*/ 1052946 h 1233055"/>
              <a:gd name="connsiteX15" fmla="*/ 229846 w 326827"/>
              <a:gd name="connsiteY15" fmla="*/ 1136073 h 1233055"/>
              <a:gd name="connsiteX16" fmla="*/ 257555 w 326827"/>
              <a:gd name="connsiteY16" fmla="*/ 1177637 h 1233055"/>
              <a:gd name="connsiteX17" fmla="*/ 257555 w 326827"/>
              <a:gd name="connsiteY17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827" h="1233055">
                <a:moveTo>
                  <a:pt x="326827" y="0"/>
                </a:moveTo>
                <a:cubicBezTo>
                  <a:pt x="322209" y="13855"/>
                  <a:pt x="316985" y="27522"/>
                  <a:pt x="312973" y="41564"/>
                </a:cubicBezTo>
                <a:cubicBezTo>
                  <a:pt x="296118" y="100556"/>
                  <a:pt x="282018" y="182481"/>
                  <a:pt x="271409" y="235528"/>
                </a:cubicBezTo>
                <a:cubicBezTo>
                  <a:pt x="266791" y="258619"/>
                  <a:pt x="270617" y="285207"/>
                  <a:pt x="257555" y="304800"/>
                </a:cubicBezTo>
                <a:cubicBezTo>
                  <a:pt x="248319" y="318655"/>
                  <a:pt x="241620" y="334590"/>
                  <a:pt x="229846" y="346364"/>
                </a:cubicBezTo>
                <a:cubicBezTo>
                  <a:pt x="155698" y="420512"/>
                  <a:pt x="220146" y="317445"/>
                  <a:pt x="132864" y="415637"/>
                </a:cubicBezTo>
                <a:cubicBezTo>
                  <a:pt x="96974" y="456014"/>
                  <a:pt x="75861" y="491247"/>
                  <a:pt x="63591" y="540328"/>
                </a:cubicBezTo>
                <a:cubicBezTo>
                  <a:pt x="57880" y="563173"/>
                  <a:pt x="55448" y="586755"/>
                  <a:pt x="49737" y="609600"/>
                </a:cubicBezTo>
                <a:cubicBezTo>
                  <a:pt x="46195" y="623768"/>
                  <a:pt x="39424" y="636996"/>
                  <a:pt x="35882" y="651164"/>
                </a:cubicBezTo>
                <a:cubicBezTo>
                  <a:pt x="30171" y="674009"/>
                  <a:pt x="26645" y="697346"/>
                  <a:pt x="22027" y="720437"/>
                </a:cubicBezTo>
                <a:cubicBezTo>
                  <a:pt x="31264" y="738910"/>
                  <a:pt x="46816" y="755409"/>
                  <a:pt x="49737" y="775855"/>
                </a:cubicBezTo>
                <a:cubicBezTo>
                  <a:pt x="62527" y="865380"/>
                  <a:pt x="0" y="769455"/>
                  <a:pt x="49737" y="858982"/>
                </a:cubicBezTo>
                <a:cubicBezTo>
                  <a:pt x="65910" y="888093"/>
                  <a:pt x="105155" y="942109"/>
                  <a:pt x="105155" y="942109"/>
                </a:cubicBezTo>
                <a:cubicBezTo>
                  <a:pt x="116423" y="975914"/>
                  <a:pt x="119860" y="998379"/>
                  <a:pt x="146718" y="1025237"/>
                </a:cubicBezTo>
                <a:cubicBezTo>
                  <a:pt x="158492" y="1037011"/>
                  <a:pt x="174427" y="1043710"/>
                  <a:pt x="188282" y="1052946"/>
                </a:cubicBezTo>
                <a:cubicBezTo>
                  <a:pt x="267688" y="1172053"/>
                  <a:pt x="172488" y="1021358"/>
                  <a:pt x="229846" y="1136073"/>
                </a:cubicBezTo>
                <a:cubicBezTo>
                  <a:pt x="237293" y="1150966"/>
                  <a:pt x="252981" y="1161626"/>
                  <a:pt x="257555" y="1177637"/>
                </a:cubicBezTo>
                <a:cubicBezTo>
                  <a:pt x="262630" y="1195399"/>
                  <a:pt x="257555" y="1214582"/>
                  <a:pt x="257555" y="123305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104141" y="4668982"/>
            <a:ext cx="281702" cy="1274618"/>
          </a:xfrm>
          <a:custGeom>
            <a:avLst/>
            <a:gdLst>
              <a:gd name="connsiteX0" fmla="*/ 83895 w 281702"/>
              <a:gd name="connsiteY0" fmla="*/ 0 h 1274618"/>
              <a:gd name="connsiteX1" fmla="*/ 70041 w 281702"/>
              <a:gd name="connsiteY1" fmla="*/ 41563 h 1274618"/>
              <a:gd name="connsiteX2" fmla="*/ 28477 w 281702"/>
              <a:gd name="connsiteY2" fmla="*/ 83127 h 1274618"/>
              <a:gd name="connsiteX3" fmla="*/ 56186 w 281702"/>
              <a:gd name="connsiteY3" fmla="*/ 318654 h 1274618"/>
              <a:gd name="connsiteX4" fmla="*/ 70041 w 281702"/>
              <a:gd name="connsiteY4" fmla="*/ 401782 h 1274618"/>
              <a:gd name="connsiteX5" fmla="*/ 125459 w 281702"/>
              <a:gd name="connsiteY5" fmla="*/ 568036 h 1274618"/>
              <a:gd name="connsiteX6" fmla="*/ 139314 w 281702"/>
              <a:gd name="connsiteY6" fmla="*/ 623454 h 1274618"/>
              <a:gd name="connsiteX7" fmla="*/ 153168 w 281702"/>
              <a:gd name="connsiteY7" fmla="*/ 1011382 h 1274618"/>
              <a:gd name="connsiteX8" fmla="*/ 139314 w 281702"/>
              <a:gd name="connsiteY8" fmla="*/ 1052945 h 1274618"/>
              <a:gd name="connsiteX9" fmla="*/ 167023 w 281702"/>
              <a:gd name="connsiteY9" fmla="*/ 1177636 h 1274618"/>
              <a:gd name="connsiteX10" fmla="*/ 194732 w 281702"/>
              <a:gd name="connsiteY10" fmla="*/ 1219200 h 1274618"/>
              <a:gd name="connsiteX11" fmla="*/ 236295 w 281702"/>
              <a:gd name="connsiteY11" fmla="*/ 1233054 h 1274618"/>
              <a:gd name="connsiteX12" fmla="*/ 277859 w 281702"/>
              <a:gd name="connsiteY12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702" h="1274618">
                <a:moveTo>
                  <a:pt x="83895" y="0"/>
                </a:moveTo>
                <a:cubicBezTo>
                  <a:pt x="79277" y="13854"/>
                  <a:pt x="78142" y="29412"/>
                  <a:pt x="70041" y="41563"/>
                </a:cubicBezTo>
                <a:cubicBezTo>
                  <a:pt x="59173" y="57866"/>
                  <a:pt x="30766" y="63668"/>
                  <a:pt x="28477" y="83127"/>
                </a:cubicBezTo>
                <a:cubicBezTo>
                  <a:pt x="0" y="325179"/>
                  <a:pt x="31606" y="208045"/>
                  <a:pt x="56186" y="318654"/>
                </a:cubicBezTo>
                <a:cubicBezTo>
                  <a:pt x="62280" y="346077"/>
                  <a:pt x="62803" y="374639"/>
                  <a:pt x="70041" y="401782"/>
                </a:cubicBezTo>
                <a:cubicBezTo>
                  <a:pt x="70053" y="401826"/>
                  <a:pt x="113138" y="531076"/>
                  <a:pt x="125459" y="568036"/>
                </a:cubicBezTo>
                <a:cubicBezTo>
                  <a:pt x="131481" y="586100"/>
                  <a:pt x="134696" y="604981"/>
                  <a:pt x="139314" y="623454"/>
                </a:cubicBezTo>
                <a:cubicBezTo>
                  <a:pt x="143932" y="752763"/>
                  <a:pt x="153168" y="881990"/>
                  <a:pt x="153168" y="1011382"/>
                </a:cubicBezTo>
                <a:cubicBezTo>
                  <a:pt x="153168" y="1025986"/>
                  <a:pt x="139314" y="1038341"/>
                  <a:pt x="139314" y="1052945"/>
                </a:cubicBezTo>
                <a:cubicBezTo>
                  <a:pt x="139314" y="1074235"/>
                  <a:pt x="152735" y="1149060"/>
                  <a:pt x="167023" y="1177636"/>
                </a:cubicBezTo>
                <a:cubicBezTo>
                  <a:pt x="174470" y="1192529"/>
                  <a:pt x="181730" y="1208798"/>
                  <a:pt x="194732" y="1219200"/>
                </a:cubicBezTo>
                <a:cubicBezTo>
                  <a:pt x="206136" y="1228323"/>
                  <a:pt x="222441" y="1228436"/>
                  <a:pt x="236295" y="1233054"/>
                </a:cubicBezTo>
                <a:cubicBezTo>
                  <a:pt x="281702" y="1263325"/>
                  <a:pt x="277859" y="1244112"/>
                  <a:pt x="277859" y="127461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257309" y="4641273"/>
            <a:ext cx="512618" cy="1274618"/>
          </a:xfrm>
          <a:custGeom>
            <a:avLst/>
            <a:gdLst>
              <a:gd name="connsiteX0" fmla="*/ 0 w 512618"/>
              <a:gd name="connsiteY0" fmla="*/ 0 h 1274618"/>
              <a:gd name="connsiteX1" fmla="*/ 55418 w 512618"/>
              <a:gd name="connsiteY1" fmla="*/ 41563 h 1274618"/>
              <a:gd name="connsiteX2" fmla="*/ 69273 w 512618"/>
              <a:gd name="connsiteY2" fmla="*/ 96982 h 1274618"/>
              <a:gd name="connsiteX3" fmla="*/ 124691 w 512618"/>
              <a:gd name="connsiteY3" fmla="*/ 152400 h 1274618"/>
              <a:gd name="connsiteX4" fmla="*/ 138546 w 512618"/>
              <a:gd name="connsiteY4" fmla="*/ 193963 h 1274618"/>
              <a:gd name="connsiteX5" fmla="*/ 180109 w 512618"/>
              <a:gd name="connsiteY5" fmla="*/ 221672 h 1274618"/>
              <a:gd name="connsiteX6" fmla="*/ 263236 w 512618"/>
              <a:gd name="connsiteY6" fmla="*/ 290945 h 1274618"/>
              <a:gd name="connsiteX7" fmla="*/ 277091 w 512618"/>
              <a:gd name="connsiteY7" fmla="*/ 415636 h 1274618"/>
              <a:gd name="connsiteX8" fmla="*/ 263236 w 512618"/>
              <a:gd name="connsiteY8" fmla="*/ 471054 h 1274618"/>
              <a:gd name="connsiteX9" fmla="*/ 277091 w 512618"/>
              <a:gd name="connsiteY9" fmla="*/ 609600 h 1274618"/>
              <a:gd name="connsiteX10" fmla="*/ 290946 w 512618"/>
              <a:gd name="connsiteY10" fmla="*/ 651163 h 1274618"/>
              <a:gd name="connsiteX11" fmla="*/ 332509 w 512618"/>
              <a:gd name="connsiteY11" fmla="*/ 692727 h 1274618"/>
              <a:gd name="connsiteX12" fmla="*/ 415636 w 512618"/>
              <a:gd name="connsiteY12" fmla="*/ 762000 h 1274618"/>
              <a:gd name="connsiteX13" fmla="*/ 471055 w 512618"/>
              <a:gd name="connsiteY13" fmla="*/ 831272 h 1274618"/>
              <a:gd name="connsiteX14" fmla="*/ 512618 w 512618"/>
              <a:gd name="connsiteY14" fmla="*/ 1025236 h 1274618"/>
              <a:gd name="connsiteX15" fmla="*/ 498764 w 512618"/>
              <a:gd name="connsiteY15" fmla="*/ 1066800 h 1274618"/>
              <a:gd name="connsiteX16" fmla="*/ 512618 w 512618"/>
              <a:gd name="connsiteY16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2618" h="1274618">
                <a:moveTo>
                  <a:pt x="0" y="0"/>
                </a:moveTo>
                <a:cubicBezTo>
                  <a:pt x="18473" y="13854"/>
                  <a:pt x="41997" y="22773"/>
                  <a:pt x="55418" y="41563"/>
                </a:cubicBezTo>
                <a:cubicBezTo>
                  <a:pt x="66486" y="57058"/>
                  <a:pt x="59181" y="80835"/>
                  <a:pt x="69273" y="96982"/>
                </a:cubicBezTo>
                <a:cubicBezTo>
                  <a:pt x="83119" y="119135"/>
                  <a:pt x="106218" y="133927"/>
                  <a:pt x="124691" y="152400"/>
                </a:cubicBezTo>
                <a:cubicBezTo>
                  <a:pt x="129309" y="166254"/>
                  <a:pt x="129423" y="182559"/>
                  <a:pt x="138546" y="193963"/>
                </a:cubicBezTo>
                <a:cubicBezTo>
                  <a:pt x="148948" y="206965"/>
                  <a:pt x="167317" y="211012"/>
                  <a:pt x="180109" y="221672"/>
                </a:cubicBezTo>
                <a:cubicBezTo>
                  <a:pt x="286784" y="310568"/>
                  <a:pt x="160044" y="222149"/>
                  <a:pt x="263236" y="290945"/>
                </a:cubicBezTo>
                <a:cubicBezTo>
                  <a:pt x="267854" y="332509"/>
                  <a:pt x="277091" y="373817"/>
                  <a:pt x="277091" y="415636"/>
                </a:cubicBezTo>
                <a:cubicBezTo>
                  <a:pt x="277091" y="434677"/>
                  <a:pt x="263236" y="452013"/>
                  <a:pt x="263236" y="471054"/>
                </a:cubicBezTo>
                <a:cubicBezTo>
                  <a:pt x="263236" y="517466"/>
                  <a:pt x="270033" y="563727"/>
                  <a:pt x="277091" y="609600"/>
                </a:cubicBezTo>
                <a:cubicBezTo>
                  <a:pt x="279312" y="624034"/>
                  <a:pt x="282845" y="639012"/>
                  <a:pt x="290946" y="651163"/>
                </a:cubicBezTo>
                <a:cubicBezTo>
                  <a:pt x="301814" y="667466"/>
                  <a:pt x="318655" y="678872"/>
                  <a:pt x="332509" y="692727"/>
                </a:cubicBezTo>
                <a:cubicBezTo>
                  <a:pt x="368821" y="801662"/>
                  <a:pt x="307954" y="654318"/>
                  <a:pt x="415636" y="762000"/>
                </a:cubicBezTo>
                <a:cubicBezTo>
                  <a:pt x="511314" y="857678"/>
                  <a:pt x="351387" y="791385"/>
                  <a:pt x="471055" y="831272"/>
                </a:cubicBezTo>
                <a:cubicBezTo>
                  <a:pt x="510538" y="949722"/>
                  <a:pt x="495141" y="885417"/>
                  <a:pt x="512618" y="1025236"/>
                </a:cubicBezTo>
                <a:cubicBezTo>
                  <a:pt x="508000" y="1039091"/>
                  <a:pt x="498764" y="1052196"/>
                  <a:pt x="498764" y="1066800"/>
                </a:cubicBezTo>
                <a:cubicBezTo>
                  <a:pt x="498764" y="1136226"/>
                  <a:pt x="512618" y="1274618"/>
                  <a:pt x="512618" y="127461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355273" y="4655127"/>
            <a:ext cx="631343" cy="1233055"/>
          </a:xfrm>
          <a:custGeom>
            <a:avLst/>
            <a:gdLst>
              <a:gd name="connsiteX0" fmla="*/ 0 w 631343"/>
              <a:gd name="connsiteY0" fmla="*/ 0 h 1233055"/>
              <a:gd name="connsiteX1" fmla="*/ 13854 w 631343"/>
              <a:gd name="connsiteY1" fmla="*/ 207818 h 1233055"/>
              <a:gd name="connsiteX2" fmla="*/ 27709 w 631343"/>
              <a:gd name="connsiteY2" fmla="*/ 249382 h 1233055"/>
              <a:gd name="connsiteX3" fmla="*/ 13854 w 631343"/>
              <a:gd name="connsiteY3" fmla="*/ 332509 h 1233055"/>
              <a:gd name="connsiteX4" fmla="*/ 41563 w 631343"/>
              <a:gd name="connsiteY4" fmla="*/ 443346 h 1233055"/>
              <a:gd name="connsiteX5" fmla="*/ 69272 w 631343"/>
              <a:gd name="connsiteY5" fmla="*/ 484909 h 1233055"/>
              <a:gd name="connsiteX6" fmla="*/ 96982 w 631343"/>
              <a:gd name="connsiteY6" fmla="*/ 568037 h 1233055"/>
              <a:gd name="connsiteX7" fmla="*/ 207818 w 631343"/>
              <a:gd name="connsiteY7" fmla="*/ 692728 h 1233055"/>
              <a:gd name="connsiteX8" fmla="*/ 221672 w 631343"/>
              <a:gd name="connsiteY8" fmla="*/ 734291 h 1233055"/>
              <a:gd name="connsiteX9" fmla="*/ 304800 w 631343"/>
              <a:gd name="connsiteY9" fmla="*/ 789709 h 1233055"/>
              <a:gd name="connsiteX10" fmla="*/ 401782 w 631343"/>
              <a:gd name="connsiteY10" fmla="*/ 886691 h 1233055"/>
              <a:gd name="connsiteX11" fmla="*/ 512618 w 631343"/>
              <a:gd name="connsiteY11" fmla="*/ 969818 h 1233055"/>
              <a:gd name="connsiteX12" fmla="*/ 526472 w 631343"/>
              <a:gd name="connsiteY12" fmla="*/ 1011382 h 1233055"/>
              <a:gd name="connsiteX13" fmla="*/ 554182 w 631343"/>
              <a:gd name="connsiteY13" fmla="*/ 1039091 h 1233055"/>
              <a:gd name="connsiteX14" fmla="*/ 623454 w 631343"/>
              <a:gd name="connsiteY14" fmla="*/ 1122218 h 1233055"/>
              <a:gd name="connsiteX15" fmla="*/ 568036 w 631343"/>
              <a:gd name="connsiteY15" fmla="*/ 1205346 h 1233055"/>
              <a:gd name="connsiteX16" fmla="*/ 623454 w 631343"/>
              <a:gd name="connsiteY16" fmla="*/ 1233055 h 123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1343" h="1233055">
                <a:moveTo>
                  <a:pt x="0" y="0"/>
                </a:moveTo>
                <a:cubicBezTo>
                  <a:pt x="4618" y="69273"/>
                  <a:pt x="6187" y="138816"/>
                  <a:pt x="13854" y="207818"/>
                </a:cubicBezTo>
                <a:cubicBezTo>
                  <a:pt x="15467" y="222333"/>
                  <a:pt x="27709" y="234778"/>
                  <a:pt x="27709" y="249382"/>
                </a:cubicBezTo>
                <a:cubicBezTo>
                  <a:pt x="27709" y="277473"/>
                  <a:pt x="18472" y="304800"/>
                  <a:pt x="13854" y="332509"/>
                </a:cubicBezTo>
                <a:cubicBezTo>
                  <a:pt x="19123" y="358851"/>
                  <a:pt x="27364" y="414948"/>
                  <a:pt x="41563" y="443346"/>
                </a:cubicBezTo>
                <a:cubicBezTo>
                  <a:pt x="49009" y="458239"/>
                  <a:pt x="62509" y="469693"/>
                  <a:pt x="69272" y="484909"/>
                </a:cubicBezTo>
                <a:cubicBezTo>
                  <a:pt x="81135" y="511600"/>
                  <a:pt x="87745" y="540328"/>
                  <a:pt x="96982" y="568037"/>
                </a:cubicBezTo>
                <a:cubicBezTo>
                  <a:pt x="119725" y="636264"/>
                  <a:pt x="157296" y="654836"/>
                  <a:pt x="207818" y="692728"/>
                </a:cubicBezTo>
                <a:cubicBezTo>
                  <a:pt x="212436" y="706582"/>
                  <a:pt x="211346" y="723965"/>
                  <a:pt x="221672" y="734291"/>
                </a:cubicBezTo>
                <a:cubicBezTo>
                  <a:pt x="245220" y="757839"/>
                  <a:pt x="304800" y="789709"/>
                  <a:pt x="304800" y="789709"/>
                </a:cubicBezTo>
                <a:cubicBezTo>
                  <a:pt x="385259" y="923810"/>
                  <a:pt x="300595" y="810802"/>
                  <a:pt x="401782" y="886691"/>
                </a:cubicBezTo>
                <a:cubicBezTo>
                  <a:pt x="541830" y="991726"/>
                  <a:pt x="378474" y="902746"/>
                  <a:pt x="512618" y="969818"/>
                </a:cubicBezTo>
                <a:cubicBezTo>
                  <a:pt x="517236" y="983673"/>
                  <a:pt x="518958" y="998859"/>
                  <a:pt x="526472" y="1011382"/>
                </a:cubicBezTo>
                <a:cubicBezTo>
                  <a:pt x="533193" y="1022583"/>
                  <a:pt x="546022" y="1028891"/>
                  <a:pt x="554182" y="1039091"/>
                </a:cubicBezTo>
                <a:cubicBezTo>
                  <a:pt x="631343" y="1135542"/>
                  <a:pt x="524716" y="1023480"/>
                  <a:pt x="623454" y="1122218"/>
                </a:cubicBezTo>
                <a:lnTo>
                  <a:pt x="568036" y="1205346"/>
                </a:lnTo>
                <a:cubicBezTo>
                  <a:pt x="556580" y="1222530"/>
                  <a:pt x="623454" y="1233055"/>
                  <a:pt x="623454" y="123305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684713" y="4655127"/>
            <a:ext cx="781396" cy="1440873"/>
          </a:xfrm>
          <a:custGeom>
            <a:avLst/>
            <a:gdLst>
              <a:gd name="connsiteX0" fmla="*/ 601287 w 781396"/>
              <a:gd name="connsiteY0" fmla="*/ 0 h 1440873"/>
              <a:gd name="connsiteX1" fmla="*/ 573578 w 781396"/>
              <a:gd name="connsiteY1" fmla="*/ 96982 h 1440873"/>
              <a:gd name="connsiteX2" fmla="*/ 587432 w 781396"/>
              <a:gd name="connsiteY2" fmla="*/ 152400 h 1440873"/>
              <a:gd name="connsiteX3" fmla="*/ 573578 w 781396"/>
              <a:gd name="connsiteY3" fmla="*/ 193964 h 1440873"/>
              <a:gd name="connsiteX4" fmla="*/ 573578 w 781396"/>
              <a:gd name="connsiteY4" fmla="*/ 457200 h 1440873"/>
              <a:gd name="connsiteX5" fmla="*/ 559723 w 781396"/>
              <a:gd name="connsiteY5" fmla="*/ 651164 h 1440873"/>
              <a:gd name="connsiteX6" fmla="*/ 573578 w 781396"/>
              <a:gd name="connsiteY6" fmla="*/ 706582 h 1440873"/>
              <a:gd name="connsiteX7" fmla="*/ 587432 w 781396"/>
              <a:gd name="connsiteY7" fmla="*/ 775855 h 1440873"/>
              <a:gd name="connsiteX8" fmla="*/ 601287 w 781396"/>
              <a:gd name="connsiteY8" fmla="*/ 831273 h 1440873"/>
              <a:gd name="connsiteX9" fmla="*/ 656705 w 781396"/>
              <a:gd name="connsiteY9" fmla="*/ 858982 h 1440873"/>
              <a:gd name="connsiteX10" fmla="*/ 670560 w 781396"/>
              <a:gd name="connsiteY10" fmla="*/ 914400 h 1440873"/>
              <a:gd name="connsiteX11" fmla="*/ 739832 w 781396"/>
              <a:gd name="connsiteY11" fmla="*/ 955964 h 1440873"/>
              <a:gd name="connsiteX12" fmla="*/ 781396 w 781396"/>
              <a:gd name="connsiteY12" fmla="*/ 983673 h 1440873"/>
              <a:gd name="connsiteX13" fmla="*/ 698269 w 781396"/>
              <a:gd name="connsiteY13" fmla="*/ 1163782 h 1440873"/>
              <a:gd name="connsiteX14" fmla="*/ 656705 w 781396"/>
              <a:gd name="connsiteY14" fmla="*/ 1191491 h 1440873"/>
              <a:gd name="connsiteX15" fmla="*/ 504305 w 781396"/>
              <a:gd name="connsiteY15" fmla="*/ 1260764 h 1440873"/>
              <a:gd name="connsiteX16" fmla="*/ 393469 w 781396"/>
              <a:gd name="connsiteY16" fmla="*/ 1288473 h 1440873"/>
              <a:gd name="connsiteX17" fmla="*/ 199505 w 781396"/>
              <a:gd name="connsiteY17" fmla="*/ 1302328 h 1440873"/>
              <a:gd name="connsiteX18" fmla="*/ 102523 w 781396"/>
              <a:gd name="connsiteY18" fmla="*/ 1357746 h 1440873"/>
              <a:gd name="connsiteX19" fmla="*/ 5542 w 781396"/>
              <a:gd name="connsiteY19" fmla="*/ 1413164 h 1440873"/>
              <a:gd name="connsiteX20" fmla="*/ 5542 w 781396"/>
              <a:gd name="connsiteY20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1396" h="1440873">
                <a:moveTo>
                  <a:pt x="601287" y="0"/>
                </a:moveTo>
                <a:cubicBezTo>
                  <a:pt x="594753" y="19602"/>
                  <a:pt x="573578" y="79582"/>
                  <a:pt x="573578" y="96982"/>
                </a:cubicBezTo>
                <a:cubicBezTo>
                  <a:pt x="573578" y="116023"/>
                  <a:pt x="582814" y="133927"/>
                  <a:pt x="587432" y="152400"/>
                </a:cubicBezTo>
                <a:cubicBezTo>
                  <a:pt x="582814" y="166255"/>
                  <a:pt x="573578" y="179360"/>
                  <a:pt x="573578" y="193964"/>
                </a:cubicBezTo>
                <a:cubicBezTo>
                  <a:pt x="573578" y="474508"/>
                  <a:pt x="613756" y="336663"/>
                  <a:pt x="573578" y="457200"/>
                </a:cubicBezTo>
                <a:cubicBezTo>
                  <a:pt x="568960" y="521855"/>
                  <a:pt x="559723" y="586345"/>
                  <a:pt x="559723" y="651164"/>
                </a:cubicBezTo>
                <a:cubicBezTo>
                  <a:pt x="559723" y="670205"/>
                  <a:pt x="569447" y="687994"/>
                  <a:pt x="573578" y="706582"/>
                </a:cubicBezTo>
                <a:cubicBezTo>
                  <a:pt x="578686" y="729570"/>
                  <a:pt x="582324" y="752867"/>
                  <a:pt x="587432" y="775855"/>
                </a:cubicBezTo>
                <a:cubicBezTo>
                  <a:pt x="591563" y="794443"/>
                  <a:pt x="589097" y="816645"/>
                  <a:pt x="601287" y="831273"/>
                </a:cubicBezTo>
                <a:cubicBezTo>
                  <a:pt x="614509" y="847139"/>
                  <a:pt x="638232" y="849746"/>
                  <a:pt x="656705" y="858982"/>
                </a:cubicBezTo>
                <a:cubicBezTo>
                  <a:pt x="661323" y="877455"/>
                  <a:pt x="658168" y="899943"/>
                  <a:pt x="670560" y="914400"/>
                </a:cubicBezTo>
                <a:cubicBezTo>
                  <a:pt x="688085" y="934845"/>
                  <a:pt x="716997" y="941692"/>
                  <a:pt x="739832" y="955964"/>
                </a:cubicBezTo>
                <a:cubicBezTo>
                  <a:pt x="753952" y="964789"/>
                  <a:pt x="767541" y="974437"/>
                  <a:pt x="781396" y="983673"/>
                </a:cubicBezTo>
                <a:cubicBezTo>
                  <a:pt x="766531" y="1035699"/>
                  <a:pt x="750552" y="1128927"/>
                  <a:pt x="698269" y="1163782"/>
                </a:cubicBezTo>
                <a:cubicBezTo>
                  <a:pt x="684414" y="1173018"/>
                  <a:pt x="671323" y="1183518"/>
                  <a:pt x="656705" y="1191491"/>
                </a:cubicBezTo>
                <a:cubicBezTo>
                  <a:pt x="604215" y="1220122"/>
                  <a:pt x="559808" y="1245627"/>
                  <a:pt x="504305" y="1260764"/>
                </a:cubicBezTo>
                <a:cubicBezTo>
                  <a:pt x="467565" y="1270784"/>
                  <a:pt x="431202" y="1283328"/>
                  <a:pt x="393469" y="1288473"/>
                </a:cubicBezTo>
                <a:cubicBezTo>
                  <a:pt x="329244" y="1297231"/>
                  <a:pt x="264160" y="1297710"/>
                  <a:pt x="199505" y="1302328"/>
                </a:cubicBezTo>
                <a:cubicBezTo>
                  <a:pt x="92171" y="1329161"/>
                  <a:pt x="191414" y="1294253"/>
                  <a:pt x="102523" y="1357746"/>
                </a:cubicBezTo>
                <a:cubicBezTo>
                  <a:pt x="86346" y="1369301"/>
                  <a:pt x="20645" y="1393026"/>
                  <a:pt x="5542" y="1413164"/>
                </a:cubicBezTo>
                <a:cubicBezTo>
                  <a:pt x="0" y="1420553"/>
                  <a:pt x="5542" y="1431637"/>
                  <a:pt x="5542" y="144087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967345" y="4695999"/>
            <a:ext cx="581891" cy="1110867"/>
          </a:xfrm>
          <a:custGeom>
            <a:avLst/>
            <a:gdLst>
              <a:gd name="connsiteX0" fmla="*/ 277091 w 581891"/>
              <a:gd name="connsiteY0" fmla="*/ 692 h 1110867"/>
              <a:gd name="connsiteX1" fmla="*/ 166255 w 581891"/>
              <a:gd name="connsiteY1" fmla="*/ 28401 h 1110867"/>
              <a:gd name="connsiteX2" fmla="*/ 55419 w 581891"/>
              <a:gd name="connsiteY2" fmla="*/ 69965 h 1110867"/>
              <a:gd name="connsiteX3" fmla="*/ 13855 w 581891"/>
              <a:gd name="connsiteY3" fmla="*/ 111528 h 1110867"/>
              <a:gd name="connsiteX4" fmla="*/ 0 w 581891"/>
              <a:gd name="connsiteY4" fmla="*/ 166946 h 1110867"/>
              <a:gd name="connsiteX5" fmla="*/ 13855 w 581891"/>
              <a:gd name="connsiteY5" fmla="*/ 263928 h 1110867"/>
              <a:gd name="connsiteX6" fmla="*/ 83128 w 581891"/>
              <a:gd name="connsiteY6" fmla="*/ 347056 h 1110867"/>
              <a:gd name="connsiteX7" fmla="*/ 83128 w 581891"/>
              <a:gd name="connsiteY7" fmla="*/ 527165 h 1110867"/>
              <a:gd name="connsiteX8" fmla="*/ 110837 w 581891"/>
              <a:gd name="connsiteY8" fmla="*/ 790401 h 1110867"/>
              <a:gd name="connsiteX9" fmla="*/ 110837 w 581891"/>
              <a:gd name="connsiteY9" fmla="*/ 873528 h 1110867"/>
              <a:gd name="connsiteX10" fmla="*/ 207819 w 581891"/>
              <a:gd name="connsiteY10" fmla="*/ 970510 h 1110867"/>
              <a:gd name="connsiteX11" fmla="*/ 360219 w 581891"/>
              <a:gd name="connsiteY11" fmla="*/ 984365 h 1110867"/>
              <a:gd name="connsiteX12" fmla="*/ 401782 w 581891"/>
              <a:gd name="connsiteY12" fmla="*/ 1012074 h 1110867"/>
              <a:gd name="connsiteX13" fmla="*/ 443346 w 581891"/>
              <a:gd name="connsiteY13" fmla="*/ 1025928 h 1110867"/>
              <a:gd name="connsiteX14" fmla="*/ 471055 w 581891"/>
              <a:gd name="connsiteY14" fmla="*/ 1067492 h 1110867"/>
              <a:gd name="connsiteX15" fmla="*/ 554182 w 581891"/>
              <a:gd name="connsiteY15" fmla="*/ 1109056 h 1110867"/>
              <a:gd name="connsiteX16" fmla="*/ 581891 w 581891"/>
              <a:gd name="connsiteY16" fmla="*/ 1109056 h 111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891" h="1110867">
                <a:moveTo>
                  <a:pt x="277091" y="692"/>
                </a:moveTo>
                <a:cubicBezTo>
                  <a:pt x="136265" y="28856"/>
                  <a:pt x="265654" y="0"/>
                  <a:pt x="166255" y="28401"/>
                </a:cubicBezTo>
                <a:cubicBezTo>
                  <a:pt x="117910" y="42214"/>
                  <a:pt x="98464" y="39219"/>
                  <a:pt x="55419" y="69965"/>
                </a:cubicBezTo>
                <a:cubicBezTo>
                  <a:pt x="39475" y="81353"/>
                  <a:pt x="27710" y="97674"/>
                  <a:pt x="13855" y="111528"/>
                </a:cubicBezTo>
                <a:cubicBezTo>
                  <a:pt x="9237" y="130001"/>
                  <a:pt x="0" y="147905"/>
                  <a:pt x="0" y="166946"/>
                </a:cubicBezTo>
                <a:cubicBezTo>
                  <a:pt x="0" y="199602"/>
                  <a:pt x="4471" y="232650"/>
                  <a:pt x="13855" y="263928"/>
                </a:cubicBezTo>
                <a:cubicBezTo>
                  <a:pt x="22122" y="291484"/>
                  <a:pt x="65456" y="329384"/>
                  <a:pt x="83128" y="347056"/>
                </a:cubicBezTo>
                <a:cubicBezTo>
                  <a:pt x="118883" y="454325"/>
                  <a:pt x="75474" y="305203"/>
                  <a:pt x="83128" y="527165"/>
                </a:cubicBezTo>
                <a:cubicBezTo>
                  <a:pt x="86169" y="615343"/>
                  <a:pt x="101601" y="702656"/>
                  <a:pt x="110837" y="790401"/>
                </a:cubicBezTo>
                <a:cubicBezTo>
                  <a:pt x="96982" y="831966"/>
                  <a:pt x="87746" y="831964"/>
                  <a:pt x="110837" y="873528"/>
                </a:cubicBezTo>
                <a:cubicBezTo>
                  <a:pt x="143684" y="932652"/>
                  <a:pt x="148112" y="961980"/>
                  <a:pt x="207819" y="970510"/>
                </a:cubicBezTo>
                <a:cubicBezTo>
                  <a:pt x="258316" y="977724"/>
                  <a:pt x="309419" y="979747"/>
                  <a:pt x="360219" y="984365"/>
                </a:cubicBezTo>
                <a:cubicBezTo>
                  <a:pt x="374073" y="993601"/>
                  <a:pt x="386889" y="1004628"/>
                  <a:pt x="401782" y="1012074"/>
                </a:cubicBezTo>
                <a:cubicBezTo>
                  <a:pt x="414844" y="1018605"/>
                  <a:pt x="431942" y="1016805"/>
                  <a:pt x="443346" y="1025928"/>
                </a:cubicBezTo>
                <a:cubicBezTo>
                  <a:pt x="456348" y="1036330"/>
                  <a:pt x="459281" y="1055718"/>
                  <a:pt x="471055" y="1067492"/>
                </a:cubicBezTo>
                <a:cubicBezTo>
                  <a:pt x="491487" y="1087924"/>
                  <a:pt x="526013" y="1103422"/>
                  <a:pt x="554182" y="1109056"/>
                </a:cubicBezTo>
                <a:cubicBezTo>
                  <a:pt x="563239" y="1110867"/>
                  <a:pt x="572655" y="1109056"/>
                  <a:pt x="581891" y="110905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676400" y="4668982"/>
            <a:ext cx="484909" cy="1149927"/>
          </a:xfrm>
          <a:custGeom>
            <a:avLst/>
            <a:gdLst>
              <a:gd name="connsiteX0" fmla="*/ 207818 w 484909"/>
              <a:gd name="connsiteY0" fmla="*/ 0 h 1149927"/>
              <a:gd name="connsiteX1" fmla="*/ 166255 w 484909"/>
              <a:gd name="connsiteY1" fmla="*/ 13854 h 1149927"/>
              <a:gd name="connsiteX2" fmla="*/ 96982 w 484909"/>
              <a:gd name="connsiteY2" fmla="*/ 55418 h 1149927"/>
              <a:gd name="connsiteX3" fmla="*/ 27709 w 484909"/>
              <a:gd name="connsiteY3" fmla="*/ 138545 h 1149927"/>
              <a:gd name="connsiteX4" fmla="*/ 0 w 484909"/>
              <a:gd name="connsiteY4" fmla="*/ 235527 h 1149927"/>
              <a:gd name="connsiteX5" fmla="*/ 13855 w 484909"/>
              <a:gd name="connsiteY5" fmla="*/ 332509 h 1149927"/>
              <a:gd name="connsiteX6" fmla="*/ 27709 w 484909"/>
              <a:gd name="connsiteY6" fmla="*/ 374073 h 1149927"/>
              <a:gd name="connsiteX7" fmla="*/ 110836 w 484909"/>
              <a:gd name="connsiteY7" fmla="*/ 401782 h 1149927"/>
              <a:gd name="connsiteX8" fmla="*/ 166255 w 484909"/>
              <a:gd name="connsiteY8" fmla="*/ 457200 h 1149927"/>
              <a:gd name="connsiteX9" fmla="*/ 193964 w 484909"/>
              <a:gd name="connsiteY9" fmla="*/ 498763 h 1149927"/>
              <a:gd name="connsiteX10" fmla="*/ 277091 w 484909"/>
              <a:gd name="connsiteY10" fmla="*/ 554182 h 1149927"/>
              <a:gd name="connsiteX11" fmla="*/ 360218 w 484909"/>
              <a:gd name="connsiteY11" fmla="*/ 623454 h 1149927"/>
              <a:gd name="connsiteX12" fmla="*/ 401782 w 484909"/>
              <a:gd name="connsiteY12" fmla="*/ 651163 h 1149927"/>
              <a:gd name="connsiteX13" fmla="*/ 457200 w 484909"/>
              <a:gd name="connsiteY13" fmla="*/ 665018 h 1149927"/>
              <a:gd name="connsiteX14" fmla="*/ 484909 w 484909"/>
              <a:gd name="connsiteY14" fmla="*/ 706582 h 1149927"/>
              <a:gd name="connsiteX15" fmla="*/ 471055 w 484909"/>
              <a:gd name="connsiteY15" fmla="*/ 775854 h 1149927"/>
              <a:gd name="connsiteX16" fmla="*/ 457200 w 484909"/>
              <a:gd name="connsiteY16" fmla="*/ 817418 h 1149927"/>
              <a:gd name="connsiteX17" fmla="*/ 415636 w 484909"/>
              <a:gd name="connsiteY17" fmla="*/ 831273 h 1149927"/>
              <a:gd name="connsiteX18" fmla="*/ 387927 w 484909"/>
              <a:gd name="connsiteY18" fmla="*/ 872836 h 1149927"/>
              <a:gd name="connsiteX19" fmla="*/ 346364 w 484909"/>
              <a:gd name="connsiteY19" fmla="*/ 886691 h 1149927"/>
              <a:gd name="connsiteX20" fmla="*/ 304800 w 484909"/>
              <a:gd name="connsiteY20" fmla="*/ 914400 h 1149927"/>
              <a:gd name="connsiteX21" fmla="*/ 207818 w 484909"/>
              <a:gd name="connsiteY21" fmla="*/ 942109 h 1149927"/>
              <a:gd name="connsiteX22" fmla="*/ 152400 w 484909"/>
              <a:gd name="connsiteY22" fmla="*/ 969818 h 1149927"/>
              <a:gd name="connsiteX23" fmla="*/ 110836 w 484909"/>
              <a:gd name="connsiteY23" fmla="*/ 983673 h 1149927"/>
              <a:gd name="connsiteX24" fmla="*/ 83127 w 484909"/>
              <a:gd name="connsiteY24" fmla="*/ 1025236 h 1149927"/>
              <a:gd name="connsiteX25" fmla="*/ 69273 w 484909"/>
              <a:gd name="connsiteY25" fmla="*/ 1149927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4909" h="1149927">
                <a:moveTo>
                  <a:pt x="207818" y="0"/>
                </a:moveTo>
                <a:cubicBezTo>
                  <a:pt x="193964" y="4618"/>
                  <a:pt x="178778" y="6341"/>
                  <a:pt x="166255" y="13854"/>
                </a:cubicBezTo>
                <a:cubicBezTo>
                  <a:pt x="71161" y="70909"/>
                  <a:pt x="214727" y="16168"/>
                  <a:pt x="96982" y="55418"/>
                </a:cubicBezTo>
                <a:cubicBezTo>
                  <a:pt x="66343" y="86057"/>
                  <a:pt x="46997" y="99969"/>
                  <a:pt x="27709" y="138545"/>
                </a:cubicBezTo>
                <a:cubicBezTo>
                  <a:pt x="17773" y="158416"/>
                  <a:pt x="4438" y="217777"/>
                  <a:pt x="0" y="235527"/>
                </a:cubicBezTo>
                <a:cubicBezTo>
                  <a:pt x="4618" y="267854"/>
                  <a:pt x="7451" y="300488"/>
                  <a:pt x="13855" y="332509"/>
                </a:cubicBezTo>
                <a:cubicBezTo>
                  <a:pt x="16719" y="346829"/>
                  <a:pt x="15825" y="365585"/>
                  <a:pt x="27709" y="374073"/>
                </a:cubicBezTo>
                <a:cubicBezTo>
                  <a:pt x="51476" y="391050"/>
                  <a:pt x="110836" y="401782"/>
                  <a:pt x="110836" y="401782"/>
                </a:cubicBezTo>
                <a:cubicBezTo>
                  <a:pt x="141065" y="492465"/>
                  <a:pt x="99081" y="403461"/>
                  <a:pt x="166255" y="457200"/>
                </a:cubicBezTo>
                <a:cubicBezTo>
                  <a:pt x="179257" y="467602"/>
                  <a:pt x="181433" y="487798"/>
                  <a:pt x="193964" y="498763"/>
                </a:cubicBezTo>
                <a:cubicBezTo>
                  <a:pt x="219026" y="520693"/>
                  <a:pt x="257109" y="527540"/>
                  <a:pt x="277091" y="554182"/>
                </a:cubicBezTo>
                <a:cubicBezTo>
                  <a:pt x="327417" y="621283"/>
                  <a:pt x="296749" y="602298"/>
                  <a:pt x="360218" y="623454"/>
                </a:cubicBezTo>
                <a:cubicBezTo>
                  <a:pt x="374073" y="632690"/>
                  <a:pt x="386477" y="644604"/>
                  <a:pt x="401782" y="651163"/>
                </a:cubicBezTo>
                <a:cubicBezTo>
                  <a:pt x="419284" y="658664"/>
                  <a:pt x="441357" y="654456"/>
                  <a:pt x="457200" y="665018"/>
                </a:cubicBezTo>
                <a:cubicBezTo>
                  <a:pt x="471055" y="674255"/>
                  <a:pt x="475673" y="692727"/>
                  <a:pt x="484909" y="706582"/>
                </a:cubicBezTo>
                <a:cubicBezTo>
                  <a:pt x="480291" y="729673"/>
                  <a:pt x="476766" y="753009"/>
                  <a:pt x="471055" y="775854"/>
                </a:cubicBezTo>
                <a:cubicBezTo>
                  <a:pt x="467513" y="790022"/>
                  <a:pt x="467527" y="807091"/>
                  <a:pt x="457200" y="817418"/>
                </a:cubicBezTo>
                <a:cubicBezTo>
                  <a:pt x="446873" y="827745"/>
                  <a:pt x="429491" y="826655"/>
                  <a:pt x="415636" y="831273"/>
                </a:cubicBezTo>
                <a:cubicBezTo>
                  <a:pt x="406400" y="845127"/>
                  <a:pt x="400929" y="862434"/>
                  <a:pt x="387927" y="872836"/>
                </a:cubicBezTo>
                <a:cubicBezTo>
                  <a:pt x="376523" y="881959"/>
                  <a:pt x="359426" y="880160"/>
                  <a:pt x="346364" y="886691"/>
                </a:cubicBezTo>
                <a:cubicBezTo>
                  <a:pt x="331471" y="894138"/>
                  <a:pt x="319693" y="906954"/>
                  <a:pt x="304800" y="914400"/>
                </a:cubicBezTo>
                <a:cubicBezTo>
                  <a:pt x="271313" y="931143"/>
                  <a:pt x="243320" y="928796"/>
                  <a:pt x="207818" y="942109"/>
                </a:cubicBezTo>
                <a:cubicBezTo>
                  <a:pt x="188480" y="949361"/>
                  <a:pt x="171383" y="961682"/>
                  <a:pt x="152400" y="969818"/>
                </a:cubicBezTo>
                <a:cubicBezTo>
                  <a:pt x="138977" y="975571"/>
                  <a:pt x="124691" y="979055"/>
                  <a:pt x="110836" y="983673"/>
                </a:cubicBezTo>
                <a:cubicBezTo>
                  <a:pt x="101600" y="997527"/>
                  <a:pt x="88973" y="1009645"/>
                  <a:pt x="83127" y="1025236"/>
                </a:cubicBezTo>
                <a:cubicBezTo>
                  <a:pt x="65650" y="1071841"/>
                  <a:pt x="69273" y="1102953"/>
                  <a:pt x="69273" y="11499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617296" y="4668982"/>
            <a:ext cx="239213" cy="1011382"/>
          </a:xfrm>
          <a:custGeom>
            <a:avLst/>
            <a:gdLst>
              <a:gd name="connsiteX0" fmla="*/ 169940 w 239213"/>
              <a:gd name="connsiteY0" fmla="*/ 0 h 1011382"/>
              <a:gd name="connsiteX1" fmla="*/ 142231 w 239213"/>
              <a:gd name="connsiteY1" fmla="*/ 41563 h 1011382"/>
              <a:gd name="connsiteX2" fmla="*/ 128377 w 239213"/>
              <a:gd name="connsiteY2" fmla="*/ 110836 h 1011382"/>
              <a:gd name="connsiteX3" fmla="*/ 211504 w 239213"/>
              <a:gd name="connsiteY3" fmla="*/ 138545 h 1011382"/>
              <a:gd name="connsiteX4" fmla="*/ 225359 w 239213"/>
              <a:gd name="connsiteY4" fmla="*/ 193963 h 1011382"/>
              <a:gd name="connsiteX5" fmla="*/ 239213 w 239213"/>
              <a:gd name="connsiteY5" fmla="*/ 235527 h 1011382"/>
              <a:gd name="connsiteX6" fmla="*/ 197649 w 239213"/>
              <a:gd name="connsiteY6" fmla="*/ 471054 h 1011382"/>
              <a:gd name="connsiteX7" fmla="*/ 169940 w 239213"/>
              <a:gd name="connsiteY7" fmla="*/ 512618 h 1011382"/>
              <a:gd name="connsiteX8" fmla="*/ 128377 w 239213"/>
              <a:gd name="connsiteY8" fmla="*/ 540327 h 1011382"/>
              <a:gd name="connsiteX9" fmla="*/ 72959 w 239213"/>
              <a:gd name="connsiteY9" fmla="*/ 623454 h 1011382"/>
              <a:gd name="connsiteX10" fmla="*/ 3686 w 239213"/>
              <a:gd name="connsiteY10" fmla="*/ 762000 h 1011382"/>
              <a:gd name="connsiteX11" fmla="*/ 3686 w 239213"/>
              <a:gd name="connsiteY11" fmla="*/ 845127 h 1011382"/>
              <a:gd name="connsiteX12" fmla="*/ 3686 w 239213"/>
              <a:gd name="connsiteY12" fmla="*/ 1011382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213" h="1011382">
                <a:moveTo>
                  <a:pt x="169940" y="0"/>
                </a:moveTo>
                <a:cubicBezTo>
                  <a:pt x="160704" y="13854"/>
                  <a:pt x="152633" y="28561"/>
                  <a:pt x="142231" y="41563"/>
                </a:cubicBezTo>
                <a:cubicBezTo>
                  <a:pt x="127755" y="59658"/>
                  <a:pt x="84052" y="79176"/>
                  <a:pt x="128377" y="110836"/>
                </a:cubicBezTo>
                <a:cubicBezTo>
                  <a:pt x="152145" y="127813"/>
                  <a:pt x="211504" y="138545"/>
                  <a:pt x="211504" y="138545"/>
                </a:cubicBezTo>
                <a:cubicBezTo>
                  <a:pt x="216122" y="157018"/>
                  <a:pt x="220128" y="175654"/>
                  <a:pt x="225359" y="193963"/>
                </a:cubicBezTo>
                <a:cubicBezTo>
                  <a:pt x="229371" y="208005"/>
                  <a:pt x="239213" y="220923"/>
                  <a:pt x="239213" y="235527"/>
                </a:cubicBezTo>
                <a:cubicBezTo>
                  <a:pt x="239213" y="277429"/>
                  <a:pt x="232043" y="419462"/>
                  <a:pt x="197649" y="471054"/>
                </a:cubicBezTo>
                <a:cubicBezTo>
                  <a:pt x="188413" y="484909"/>
                  <a:pt x="181714" y="500844"/>
                  <a:pt x="169940" y="512618"/>
                </a:cubicBezTo>
                <a:cubicBezTo>
                  <a:pt x="158166" y="524392"/>
                  <a:pt x="142231" y="531091"/>
                  <a:pt x="128377" y="540327"/>
                </a:cubicBezTo>
                <a:cubicBezTo>
                  <a:pt x="109904" y="568036"/>
                  <a:pt x="83490" y="591861"/>
                  <a:pt x="72959" y="623454"/>
                </a:cubicBezTo>
                <a:cubicBezTo>
                  <a:pt x="37947" y="728488"/>
                  <a:pt x="62774" y="683215"/>
                  <a:pt x="3686" y="762000"/>
                </a:cubicBezTo>
                <a:cubicBezTo>
                  <a:pt x="34472" y="854362"/>
                  <a:pt x="9843" y="752764"/>
                  <a:pt x="3686" y="845127"/>
                </a:cubicBezTo>
                <a:cubicBezTo>
                  <a:pt x="0" y="900423"/>
                  <a:pt x="3686" y="955964"/>
                  <a:pt x="3686" y="101138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094509" y="4641273"/>
            <a:ext cx="595746" cy="1427018"/>
          </a:xfrm>
          <a:custGeom>
            <a:avLst/>
            <a:gdLst>
              <a:gd name="connsiteX0" fmla="*/ 595746 w 595746"/>
              <a:gd name="connsiteY0" fmla="*/ 0 h 1427018"/>
              <a:gd name="connsiteX1" fmla="*/ 568036 w 595746"/>
              <a:gd name="connsiteY1" fmla="*/ 96982 h 1427018"/>
              <a:gd name="connsiteX2" fmla="*/ 526473 w 595746"/>
              <a:gd name="connsiteY2" fmla="*/ 110836 h 1427018"/>
              <a:gd name="connsiteX3" fmla="*/ 443346 w 595746"/>
              <a:gd name="connsiteY3" fmla="*/ 180109 h 1427018"/>
              <a:gd name="connsiteX4" fmla="*/ 387927 w 595746"/>
              <a:gd name="connsiteY4" fmla="*/ 277091 h 1427018"/>
              <a:gd name="connsiteX5" fmla="*/ 332509 w 595746"/>
              <a:gd name="connsiteY5" fmla="*/ 360218 h 1427018"/>
              <a:gd name="connsiteX6" fmla="*/ 290946 w 595746"/>
              <a:gd name="connsiteY6" fmla="*/ 443345 h 1427018"/>
              <a:gd name="connsiteX7" fmla="*/ 263236 w 595746"/>
              <a:gd name="connsiteY7" fmla="*/ 540327 h 1427018"/>
              <a:gd name="connsiteX8" fmla="*/ 221673 w 595746"/>
              <a:gd name="connsiteY8" fmla="*/ 678872 h 1427018"/>
              <a:gd name="connsiteX9" fmla="*/ 207818 w 595746"/>
              <a:gd name="connsiteY9" fmla="*/ 969818 h 1427018"/>
              <a:gd name="connsiteX10" fmla="*/ 193964 w 595746"/>
              <a:gd name="connsiteY10" fmla="*/ 1108363 h 1427018"/>
              <a:gd name="connsiteX11" fmla="*/ 152400 w 595746"/>
              <a:gd name="connsiteY11" fmla="*/ 1149927 h 1427018"/>
              <a:gd name="connsiteX12" fmla="*/ 124691 w 595746"/>
              <a:gd name="connsiteY12" fmla="*/ 1246909 h 1427018"/>
              <a:gd name="connsiteX13" fmla="*/ 96982 w 595746"/>
              <a:gd name="connsiteY13" fmla="*/ 1288472 h 1427018"/>
              <a:gd name="connsiteX14" fmla="*/ 83127 w 595746"/>
              <a:gd name="connsiteY14" fmla="*/ 1330036 h 1427018"/>
              <a:gd name="connsiteX15" fmla="*/ 27709 w 595746"/>
              <a:gd name="connsiteY15" fmla="*/ 1371600 h 1427018"/>
              <a:gd name="connsiteX16" fmla="*/ 0 w 595746"/>
              <a:gd name="connsiteY16" fmla="*/ 1427018 h 14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746" h="1427018">
                <a:moveTo>
                  <a:pt x="595746" y="0"/>
                </a:moveTo>
                <a:cubicBezTo>
                  <a:pt x="595626" y="480"/>
                  <a:pt x="574661" y="90357"/>
                  <a:pt x="568036" y="96982"/>
                </a:cubicBezTo>
                <a:cubicBezTo>
                  <a:pt x="557710" y="107308"/>
                  <a:pt x="540327" y="106218"/>
                  <a:pt x="526473" y="110836"/>
                </a:cubicBezTo>
                <a:cubicBezTo>
                  <a:pt x="458967" y="212096"/>
                  <a:pt x="548809" y="92225"/>
                  <a:pt x="443346" y="180109"/>
                </a:cubicBezTo>
                <a:cubicBezTo>
                  <a:pt x="424171" y="196088"/>
                  <a:pt x="398285" y="259828"/>
                  <a:pt x="387927" y="277091"/>
                </a:cubicBezTo>
                <a:cubicBezTo>
                  <a:pt x="370793" y="305647"/>
                  <a:pt x="332509" y="360218"/>
                  <a:pt x="332509" y="360218"/>
                </a:cubicBezTo>
                <a:cubicBezTo>
                  <a:pt x="297689" y="464684"/>
                  <a:pt x="344658" y="335923"/>
                  <a:pt x="290946" y="443345"/>
                </a:cubicBezTo>
                <a:cubicBezTo>
                  <a:pt x="279306" y="466625"/>
                  <a:pt x="269895" y="518132"/>
                  <a:pt x="263236" y="540327"/>
                </a:cubicBezTo>
                <a:cubicBezTo>
                  <a:pt x="212647" y="708954"/>
                  <a:pt x="253601" y="551155"/>
                  <a:pt x="221673" y="678872"/>
                </a:cubicBezTo>
                <a:cubicBezTo>
                  <a:pt x="192351" y="942769"/>
                  <a:pt x="167516" y="848907"/>
                  <a:pt x="207818" y="969818"/>
                </a:cubicBezTo>
                <a:cubicBezTo>
                  <a:pt x="203200" y="1016000"/>
                  <a:pt x="207613" y="1064003"/>
                  <a:pt x="193964" y="1108363"/>
                </a:cubicBezTo>
                <a:cubicBezTo>
                  <a:pt x="188202" y="1127090"/>
                  <a:pt x="163268" y="1133624"/>
                  <a:pt x="152400" y="1149927"/>
                </a:cubicBezTo>
                <a:cubicBezTo>
                  <a:pt x="141619" y="1166098"/>
                  <a:pt x="130231" y="1233984"/>
                  <a:pt x="124691" y="1246909"/>
                </a:cubicBezTo>
                <a:cubicBezTo>
                  <a:pt x="118132" y="1262214"/>
                  <a:pt x="104429" y="1273579"/>
                  <a:pt x="96982" y="1288472"/>
                </a:cubicBezTo>
                <a:cubicBezTo>
                  <a:pt x="90451" y="1301534"/>
                  <a:pt x="92476" y="1318817"/>
                  <a:pt x="83127" y="1330036"/>
                </a:cubicBezTo>
                <a:cubicBezTo>
                  <a:pt x="68345" y="1347775"/>
                  <a:pt x="46182" y="1357745"/>
                  <a:pt x="27709" y="1371600"/>
                </a:cubicBezTo>
                <a:lnTo>
                  <a:pt x="0" y="142701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376922" y="4668292"/>
            <a:ext cx="191563" cy="1316872"/>
          </a:xfrm>
          <a:custGeom>
            <a:avLst/>
            <a:gdLst>
              <a:gd name="connsiteX0" fmla="*/ 77805 w 191563"/>
              <a:gd name="connsiteY0" fmla="*/ 690 h 1316872"/>
              <a:gd name="connsiteX1" fmla="*/ 36242 w 191563"/>
              <a:gd name="connsiteY1" fmla="*/ 14544 h 1316872"/>
              <a:gd name="connsiteX2" fmla="*/ 63951 w 191563"/>
              <a:gd name="connsiteY2" fmla="*/ 347053 h 1316872"/>
              <a:gd name="connsiteX3" fmla="*/ 91660 w 191563"/>
              <a:gd name="connsiteY3" fmla="*/ 471744 h 1316872"/>
              <a:gd name="connsiteX4" fmla="*/ 119369 w 191563"/>
              <a:gd name="connsiteY4" fmla="*/ 513308 h 1316872"/>
              <a:gd name="connsiteX5" fmla="*/ 91660 w 191563"/>
              <a:gd name="connsiteY5" fmla="*/ 679563 h 1316872"/>
              <a:gd name="connsiteX6" fmla="*/ 63951 w 191563"/>
              <a:gd name="connsiteY6" fmla="*/ 831963 h 1316872"/>
              <a:gd name="connsiteX7" fmla="*/ 77805 w 191563"/>
              <a:gd name="connsiteY7" fmla="*/ 956653 h 1316872"/>
              <a:gd name="connsiteX8" fmla="*/ 91660 w 191563"/>
              <a:gd name="connsiteY8" fmla="*/ 998217 h 1316872"/>
              <a:gd name="connsiteX9" fmla="*/ 133223 w 191563"/>
              <a:gd name="connsiteY9" fmla="*/ 1150617 h 1316872"/>
              <a:gd name="connsiteX10" fmla="*/ 147078 w 191563"/>
              <a:gd name="connsiteY10" fmla="*/ 1206035 h 1316872"/>
              <a:gd name="connsiteX11" fmla="*/ 174787 w 191563"/>
              <a:gd name="connsiteY11" fmla="*/ 1247599 h 1316872"/>
              <a:gd name="connsiteX12" fmla="*/ 188642 w 191563"/>
              <a:gd name="connsiteY12" fmla="*/ 1316872 h 13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63" h="1316872">
                <a:moveTo>
                  <a:pt x="77805" y="690"/>
                </a:moveTo>
                <a:cubicBezTo>
                  <a:pt x="63951" y="5308"/>
                  <a:pt x="37564" y="0"/>
                  <a:pt x="36242" y="14544"/>
                </a:cubicBezTo>
                <a:cubicBezTo>
                  <a:pt x="0" y="413207"/>
                  <a:pt x="27031" y="199373"/>
                  <a:pt x="63951" y="347053"/>
                </a:cubicBezTo>
                <a:cubicBezTo>
                  <a:pt x="67898" y="362843"/>
                  <a:pt x="83123" y="451825"/>
                  <a:pt x="91660" y="471744"/>
                </a:cubicBezTo>
                <a:cubicBezTo>
                  <a:pt x="98219" y="487049"/>
                  <a:pt x="110133" y="499453"/>
                  <a:pt x="119369" y="513308"/>
                </a:cubicBezTo>
                <a:cubicBezTo>
                  <a:pt x="91209" y="597787"/>
                  <a:pt x="110221" y="531074"/>
                  <a:pt x="91660" y="679563"/>
                </a:cubicBezTo>
                <a:cubicBezTo>
                  <a:pt x="79250" y="778840"/>
                  <a:pt x="83312" y="754517"/>
                  <a:pt x="63951" y="831963"/>
                </a:cubicBezTo>
                <a:cubicBezTo>
                  <a:pt x="68569" y="873526"/>
                  <a:pt x="70930" y="915403"/>
                  <a:pt x="77805" y="956653"/>
                </a:cubicBezTo>
                <a:cubicBezTo>
                  <a:pt x="80206" y="971058"/>
                  <a:pt x="88118" y="984049"/>
                  <a:pt x="91660" y="998217"/>
                </a:cubicBezTo>
                <a:cubicBezTo>
                  <a:pt x="130827" y="1154885"/>
                  <a:pt x="73776" y="972275"/>
                  <a:pt x="133223" y="1150617"/>
                </a:cubicBezTo>
                <a:cubicBezTo>
                  <a:pt x="139244" y="1168681"/>
                  <a:pt x="139577" y="1188533"/>
                  <a:pt x="147078" y="1206035"/>
                </a:cubicBezTo>
                <a:cubicBezTo>
                  <a:pt x="153637" y="1221340"/>
                  <a:pt x="167340" y="1232706"/>
                  <a:pt x="174787" y="1247599"/>
                </a:cubicBezTo>
                <a:cubicBezTo>
                  <a:pt x="191563" y="1281151"/>
                  <a:pt x="188642" y="1285168"/>
                  <a:pt x="188642" y="13168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58982" y="4668982"/>
            <a:ext cx="595745" cy="1154308"/>
          </a:xfrm>
          <a:custGeom>
            <a:avLst/>
            <a:gdLst>
              <a:gd name="connsiteX0" fmla="*/ 595745 w 595745"/>
              <a:gd name="connsiteY0" fmla="*/ 0 h 1154308"/>
              <a:gd name="connsiteX1" fmla="*/ 568036 w 595745"/>
              <a:gd name="connsiteY1" fmla="*/ 41563 h 1154308"/>
              <a:gd name="connsiteX2" fmla="*/ 526473 w 595745"/>
              <a:gd name="connsiteY2" fmla="*/ 69273 h 1154308"/>
              <a:gd name="connsiteX3" fmla="*/ 498763 w 595745"/>
              <a:gd name="connsiteY3" fmla="*/ 96982 h 1154308"/>
              <a:gd name="connsiteX4" fmla="*/ 401782 w 595745"/>
              <a:gd name="connsiteY4" fmla="*/ 221673 h 1154308"/>
              <a:gd name="connsiteX5" fmla="*/ 401782 w 595745"/>
              <a:gd name="connsiteY5" fmla="*/ 221673 h 1154308"/>
              <a:gd name="connsiteX6" fmla="*/ 374073 w 595745"/>
              <a:gd name="connsiteY6" fmla="*/ 263236 h 1154308"/>
              <a:gd name="connsiteX7" fmla="*/ 332509 w 595745"/>
              <a:gd name="connsiteY7" fmla="*/ 277091 h 1154308"/>
              <a:gd name="connsiteX8" fmla="*/ 277091 w 595745"/>
              <a:gd name="connsiteY8" fmla="*/ 374073 h 1154308"/>
              <a:gd name="connsiteX9" fmla="*/ 221673 w 595745"/>
              <a:gd name="connsiteY9" fmla="*/ 457200 h 1154308"/>
              <a:gd name="connsiteX10" fmla="*/ 207818 w 595745"/>
              <a:gd name="connsiteY10" fmla="*/ 748145 h 1154308"/>
              <a:gd name="connsiteX11" fmla="*/ 221673 w 595745"/>
              <a:gd name="connsiteY11" fmla="*/ 789709 h 1154308"/>
              <a:gd name="connsiteX12" fmla="*/ 207818 w 595745"/>
              <a:gd name="connsiteY12" fmla="*/ 831273 h 1154308"/>
              <a:gd name="connsiteX13" fmla="*/ 193963 w 595745"/>
              <a:gd name="connsiteY13" fmla="*/ 886691 h 1154308"/>
              <a:gd name="connsiteX14" fmla="*/ 207818 w 595745"/>
              <a:gd name="connsiteY14" fmla="*/ 969818 h 1154308"/>
              <a:gd name="connsiteX15" fmla="*/ 166254 w 595745"/>
              <a:gd name="connsiteY15" fmla="*/ 1025236 h 1154308"/>
              <a:gd name="connsiteX16" fmla="*/ 138545 w 595745"/>
              <a:gd name="connsiteY16" fmla="*/ 1080654 h 1154308"/>
              <a:gd name="connsiteX17" fmla="*/ 41563 w 595745"/>
              <a:gd name="connsiteY17" fmla="*/ 1149927 h 1154308"/>
              <a:gd name="connsiteX18" fmla="*/ 0 w 595745"/>
              <a:gd name="connsiteY18" fmla="*/ 1149927 h 115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5745" h="1154308">
                <a:moveTo>
                  <a:pt x="595745" y="0"/>
                </a:moveTo>
                <a:cubicBezTo>
                  <a:pt x="586509" y="13854"/>
                  <a:pt x="579810" y="29789"/>
                  <a:pt x="568036" y="41563"/>
                </a:cubicBezTo>
                <a:cubicBezTo>
                  <a:pt x="556262" y="53337"/>
                  <a:pt x="539475" y="58871"/>
                  <a:pt x="526473" y="69273"/>
                </a:cubicBezTo>
                <a:cubicBezTo>
                  <a:pt x="516273" y="77433"/>
                  <a:pt x="508000" y="87746"/>
                  <a:pt x="498763" y="96982"/>
                </a:cubicBezTo>
                <a:cubicBezTo>
                  <a:pt x="456450" y="181608"/>
                  <a:pt x="485658" y="137796"/>
                  <a:pt x="401782" y="221673"/>
                </a:cubicBezTo>
                <a:lnTo>
                  <a:pt x="401782" y="221673"/>
                </a:lnTo>
                <a:cubicBezTo>
                  <a:pt x="392546" y="235527"/>
                  <a:pt x="387075" y="252834"/>
                  <a:pt x="374073" y="263236"/>
                </a:cubicBezTo>
                <a:cubicBezTo>
                  <a:pt x="362669" y="272359"/>
                  <a:pt x="346364" y="272473"/>
                  <a:pt x="332509" y="277091"/>
                </a:cubicBezTo>
                <a:cubicBezTo>
                  <a:pt x="239189" y="370409"/>
                  <a:pt x="332910" y="262433"/>
                  <a:pt x="277091" y="374073"/>
                </a:cubicBezTo>
                <a:cubicBezTo>
                  <a:pt x="262198" y="403859"/>
                  <a:pt x="221673" y="457200"/>
                  <a:pt x="221673" y="457200"/>
                </a:cubicBezTo>
                <a:cubicBezTo>
                  <a:pt x="217055" y="554182"/>
                  <a:pt x="207818" y="651053"/>
                  <a:pt x="207818" y="748145"/>
                </a:cubicBezTo>
                <a:cubicBezTo>
                  <a:pt x="207818" y="762749"/>
                  <a:pt x="221673" y="775105"/>
                  <a:pt x="221673" y="789709"/>
                </a:cubicBezTo>
                <a:cubicBezTo>
                  <a:pt x="221673" y="804313"/>
                  <a:pt x="211830" y="817231"/>
                  <a:pt x="207818" y="831273"/>
                </a:cubicBezTo>
                <a:cubicBezTo>
                  <a:pt x="202587" y="849582"/>
                  <a:pt x="198581" y="868218"/>
                  <a:pt x="193963" y="886691"/>
                </a:cubicBezTo>
                <a:cubicBezTo>
                  <a:pt x="198581" y="914400"/>
                  <a:pt x="218884" y="943998"/>
                  <a:pt x="207818" y="969818"/>
                </a:cubicBezTo>
                <a:cubicBezTo>
                  <a:pt x="165414" y="1068762"/>
                  <a:pt x="125532" y="903066"/>
                  <a:pt x="166254" y="1025236"/>
                </a:cubicBezTo>
                <a:cubicBezTo>
                  <a:pt x="157018" y="1043709"/>
                  <a:pt x="151986" y="1064973"/>
                  <a:pt x="138545" y="1080654"/>
                </a:cubicBezTo>
                <a:cubicBezTo>
                  <a:pt x="137887" y="1081422"/>
                  <a:pt x="53246" y="1146033"/>
                  <a:pt x="41563" y="1149927"/>
                </a:cubicBezTo>
                <a:cubicBezTo>
                  <a:pt x="28420" y="1154308"/>
                  <a:pt x="13854" y="1149927"/>
                  <a:pt x="0" y="11499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2876" y="4655127"/>
            <a:ext cx="373306" cy="997528"/>
          </a:xfrm>
          <a:custGeom>
            <a:avLst/>
            <a:gdLst>
              <a:gd name="connsiteX0" fmla="*/ 373306 w 373306"/>
              <a:gd name="connsiteY0" fmla="*/ 13855 h 997528"/>
              <a:gd name="connsiteX1" fmla="*/ 331742 w 373306"/>
              <a:gd name="connsiteY1" fmla="*/ 0 h 997528"/>
              <a:gd name="connsiteX2" fmla="*/ 220906 w 373306"/>
              <a:gd name="connsiteY2" fmla="*/ 27709 h 997528"/>
              <a:gd name="connsiteX3" fmla="*/ 137779 w 373306"/>
              <a:gd name="connsiteY3" fmla="*/ 41564 h 997528"/>
              <a:gd name="connsiteX4" fmla="*/ 110069 w 373306"/>
              <a:gd name="connsiteY4" fmla="*/ 69273 h 997528"/>
              <a:gd name="connsiteX5" fmla="*/ 68506 w 373306"/>
              <a:gd name="connsiteY5" fmla="*/ 96982 h 997528"/>
              <a:gd name="connsiteX6" fmla="*/ 40797 w 373306"/>
              <a:gd name="connsiteY6" fmla="*/ 138546 h 997528"/>
              <a:gd name="connsiteX7" fmla="*/ 26942 w 373306"/>
              <a:gd name="connsiteY7" fmla="*/ 193964 h 997528"/>
              <a:gd name="connsiteX8" fmla="*/ 13088 w 373306"/>
              <a:gd name="connsiteY8" fmla="*/ 235528 h 997528"/>
              <a:gd name="connsiteX9" fmla="*/ 40797 w 373306"/>
              <a:gd name="connsiteY9" fmla="*/ 554182 h 997528"/>
              <a:gd name="connsiteX10" fmla="*/ 68506 w 373306"/>
              <a:gd name="connsiteY10" fmla="*/ 623455 h 997528"/>
              <a:gd name="connsiteX11" fmla="*/ 82360 w 373306"/>
              <a:gd name="connsiteY11" fmla="*/ 665018 h 997528"/>
              <a:gd name="connsiteX12" fmla="*/ 137779 w 373306"/>
              <a:gd name="connsiteY12" fmla="*/ 720437 h 997528"/>
              <a:gd name="connsiteX13" fmla="*/ 165488 w 373306"/>
              <a:gd name="connsiteY13" fmla="*/ 775855 h 997528"/>
              <a:gd name="connsiteX14" fmla="*/ 207051 w 373306"/>
              <a:gd name="connsiteY14" fmla="*/ 831273 h 997528"/>
              <a:gd name="connsiteX15" fmla="*/ 234760 w 373306"/>
              <a:gd name="connsiteY15" fmla="*/ 928255 h 997528"/>
              <a:gd name="connsiteX16" fmla="*/ 220906 w 373306"/>
              <a:gd name="connsiteY16" fmla="*/ 997528 h 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306" h="997528">
                <a:moveTo>
                  <a:pt x="373306" y="13855"/>
                </a:moveTo>
                <a:cubicBezTo>
                  <a:pt x="359451" y="9237"/>
                  <a:pt x="346346" y="0"/>
                  <a:pt x="331742" y="0"/>
                </a:cubicBezTo>
                <a:cubicBezTo>
                  <a:pt x="271868" y="0"/>
                  <a:pt x="270100" y="16777"/>
                  <a:pt x="220906" y="27709"/>
                </a:cubicBezTo>
                <a:cubicBezTo>
                  <a:pt x="193484" y="33803"/>
                  <a:pt x="165488" y="36946"/>
                  <a:pt x="137779" y="41564"/>
                </a:cubicBezTo>
                <a:cubicBezTo>
                  <a:pt x="128542" y="50800"/>
                  <a:pt x="120269" y="61113"/>
                  <a:pt x="110069" y="69273"/>
                </a:cubicBezTo>
                <a:cubicBezTo>
                  <a:pt x="97067" y="79675"/>
                  <a:pt x="80280" y="85208"/>
                  <a:pt x="68506" y="96982"/>
                </a:cubicBezTo>
                <a:cubicBezTo>
                  <a:pt x="56732" y="108756"/>
                  <a:pt x="50033" y="124691"/>
                  <a:pt x="40797" y="138546"/>
                </a:cubicBezTo>
                <a:cubicBezTo>
                  <a:pt x="36179" y="157019"/>
                  <a:pt x="32173" y="175655"/>
                  <a:pt x="26942" y="193964"/>
                </a:cubicBezTo>
                <a:cubicBezTo>
                  <a:pt x="22930" y="208006"/>
                  <a:pt x="13088" y="220924"/>
                  <a:pt x="13088" y="235528"/>
                </a:cubicBezTo>
                <a:cubicBezTo>
                  <a:pt x="13088" y="397358"/>
                  <a:pt x="0" y="445390"/>
                  <a:pt x="40797" y="554182"/>
                </a:cubicBezTo>
                <a:cubicBezTo>
                  <a:pt x="49529" y="577468"/>
                  <a:pt x="59774" y="600169"/>
                  <a:pt x="68506" y="623455"/>
                </a:cubicBezTo>
                <a:cubicBezTo>
                  <a:pt x="73634" y="637129"/>
                  <a:pt x="73872" y="653134"/>
                  <a:pt x="82360" y="665018"/>
                </a:cubicBezTo>
                <a:cubicBezTo>
                  <a:pt x="97545" y="686277"/>
                  <a:pt x="137779" y="720437"/>
                  <a:pt x="137779" y="720437"/>
                </a:cubicBezTo>
                <a:cubicBezTo>
                  <a:pt x="147015" y="738910"/>
                  <a:pt x="154542" y="758341"/>
                  <a:pt x="165488" y="775855"/>
                </a:cubicBezTo>
                <a:cubicBezTo>
                  <a:pt x="177726" y="795436"/>
                  <a:pt x="195595" y="811225"/>
                  <a:pt x="207051" y="831273"/>
                </a:cubicBezTo>
                <a:cubicBezTo>
                  <a:pt x="215886" y="846735"/>
                  <a:pt x="231760" y="916253"/>
                  <a:pt x="234760" y="928255"/>
                </a:cubicBezTo>
                <a:cubicBezTo>
                  <a:pt x="219786" y="988153"/>
                  <a:pt x="220906" y="964632"/>
                  <a:pt x="220906" y="99752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98764" y="4641273"/>
            <a:ext cx="637309" cy="1447403"/>
          </a:xfrm>
          <a:custGeom>
            <a:avLst/>
            <a:gdLst>
              <a:gd name="connsiteX0" fmla="*/ 498763 w 637309"/>
              <a:gd name="connsiteY0" fmla="*/ 0 h 1447403"/>
              <a:gd name="connsiteX1" fmla="*/ 484909 w 637309"/>
              <a:gd name="connsiteY1" fmla="*/ 207818 h 1447403"/>
              <a:gd name="connsiteX2" fmla="*/ 512618 w 637309"/>
              <a:gd name="connsiteY2" fmla="*/ 290945 h 1447403"/>
              <a:gd name="connsiteX3" fmla="*/ 526472 w 637309"/>
              <a:gd name="connsiteY3" fmla="*/ 346363 h 1447403"/>
              <a:gd name="connsiteX4" fmla="*/ 568036 w 637309"/>
              <a:gd name="connsiteY4" fmla="*/ 443345 h 1447403"/>
              <a:gd name="connsiteX5" fmla="*/ 609600 w 637309"/>
              <a:gd name="connsiteY5" fmla="*/ 581891 h 1447403"/>
              <a:gd name="connsiteX6" fmla="*/ 623454 w 637309"/>
              <a:gd name="connsiteY6" fmla="*/ 623454 h 1447403"/>
              <a:gd name="connsiteX7" fmla="*/ 637309 w 637309"/>
              <a:gd name="connsiteY7" fmla="*/ 665018 h 1447403"/>
              <a:gd name="connsiteX8" fmla="*/ 637309 w 637309"/>
              <a:gd name="connsiteY8" fmla="*/ 748145 h 1447403"/>
              <a:gd name="connsiteX9" fmla="*/ 623454 w 637309"/>
              <a:gd name="connsiteY9" fmla="*/ 1122218 h 1447403"/>
              <a:gd name="connsiteX10" fmla="*/ 540327 w 637309"/>
              <a:gd name="connsiteY10" fmla="*/ 1205345 h 1447403"/>
              <a:gd name="connsiteX11" fmla="*/ 457200 w 637309"/>
              <a:gd name="connsiteY11" fmla="*/ 1260763 h 1447403"/>
              <a:gd name="connsiteX12" fmla="*/ 374072 w 637309"/>
              <a:gd name="connsiteY12" fmla="*/ 1274618 h 1447403"/>
              <a:gd name="connsiteX13" fmla="*/ 332509 w 637309"/>
              <a:gd name="connsiteY13" fmla="*/ 1288472 h 1447403"/>
              <a:gd name="connsiteX14" fmla="*/ 221672 w 637309"/>
              <a:gd name="connsiteY14" fmla="*/ 1330036 h 1447403"/>
              <a:gd name="connsiteX15" fmla="*/ 180109 w 637309"/>
              <a:gd name="connsiteY15" fmla="*/ 1357745 h 1447403"/>
              <a:gd name="connsiteX16" fmla="*/ 110836 w 637309"/>
              <a:gd name="connsiteY16" fmla="*/ 1371600 h 1447403"/>
              <a:gd name="connsiteX17" fmla="*/ 69272 w 637309"/>
              <a:gd name="connsiteY17" fmla="*/ 1399309 h 1447403"/>
              <a:gd name="connsiteX18" fmla="*/ 0 w 637309"/>
              <a:gd name="connsiteY18" fmla="*/ 1440872 h 14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7309" h="1447403">
                <a:moveTo>
                  <a:pt x="498763" y="0"/>
                </a:moveTo>
                <a:cubicBezTo>
                  <a:pt x="494145" y="69273"/>
                  <a:pt x="481607" y="138470"/>
                  <a:pt x="484909" y="207818"/>
                </a:cubicBezTo>
                <a:cubicBezTo>
                  <a:pt x="486298" y="236993"/>
                  <a:pt x="504225" y="262969"/>
                  <a:pt x="512618" y="290945"/>
                </a:cubicBezTo>
                <a:cubicBezTo>
                  <a:pt x="518089" y="309183"/>
                  <a:pt x="519786" y="328534"/>
                  <a:pt x="526472" y="346363"/>
                </a:cubicBezTo>
                <a:cubicBezTo>
                  <a:pt x="570808" y="464596"/>
                  <a:pt x="540511" y="347010"/>
                  <a:pt x="568036" y="443345"/>
                </a:cubicBezTo>
                <a:cubicBezTo>
                  <a:pt x="609923" y="589944"/>
                  <a:pt x="543737" y="384298"/>
                  <a:pt x="609600" y="581891"/>
                </a:cubicBezTo>
                <a:lnTo>
                  <a:pt x="623454" y="623454"/>
                </a:lnTo>
                <a:lnTo>
                  <a:pt x="637309" y="665018"/>
                </a:lnTo>
                <a:cubicBezTo>
                  <a:pt x="600362" y="775857"/>
                  <a:pt x="637309" y="637308"/>
                  <a:pt x="637309" y="748145"/>
                </a:cubicBezTo>
                <a:cubicBezTo>
                  <a:pt x="637309" y="872921"/>
                  <a:pt x="635870" y="998061"/>
                  <a:pt x="623454" y="1122218"/>
                </a:cubicBezTo>
                <a:cubicBezTo>
                  <a:pt x="620235" y="1154408"/>
                  <a:pt x="557343" y="1193434"/>
                  <a:pt x="540327" y="1205345"/>
                </a:cubicBezTo>
                <a:cubicBezTo>
                  <a:pt x="513045" y="1224442"/>
                  <a:pt x="484909" y="1242290"/>
                  <a:pt x="457200" y="1260763"/>
                </a:cubicBezTo>
                <a:cubicBezTo>
                  <a:pt x="433826" y="1276345"/>
                  <a:pt x="401495" y="1268524"/>
                  <a:pt x="374072" y="1274618"/>
                </a:cubicBezTo>
                <a:cubicBezTo>
                  <a:pt x="359816" y="1277786"/>
                  <a:pt x="346363" y="1283854"/>
                  <a:pt x="332509" y="1288472"/>
                </a:cubicBezTo>
                <a:cubicBezTo>
                  <a:pt x="235036" y="1353456"/>
                  <a:pt x="358631" y="1278677"/>
                  <a:pt x="221672" y="1330036"/>
                </a:cubicBezTo>
                <a:cubicBezTo>
                  <a:pt x="206081" y="1335882"/>
                  <a:pt x="195700" y="1351898"/>
                  <a:pt x="180109" y="1357745"/>
                </a:cubicBezTo>
                <a:cubicBezTo>
                  <a:pt x="158060" y="1366013"/>
                  <a:pt x="133927" y="1366982"/>
                  <a:pt x="110836" y="1371600"/>
                </a:cubicBezTo>
                <a:cubicBezTo>
                  <a:pt x="96981" y="1380836"/>
                  <a:pt x="82064" y="1388649"/>
                  <a:pt x="69272" y="1399309"/>
                </a:cubicBezTo>
                <a:cubicBezTo>
                  <a:pt x="11559" y="1447403"/>
                  <a:pt x="51837" y="1440872"/>
                  <a:pt x="0" y="14408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052945" y="4668982"/>
            <a:ext cx="568037" cy="1537677"/>
          </a:xfrm>
          <a:custGeom>
            <a:avLst/>
            <a:gdLst>
              <a:gd name="connsiteX0" fmla="*/ 0 w 568037"/>
              <a:gd name="connsiteY0" fmla="*/ 0 h 1537677"/>
              <a:gd name="connsiteX1" fmla="*/ 41564 w 568037"/>
              <a:gd name="connsiteY1" fmla="*/ 41563 h 1537677"/>
              <a:gd name="connsiteX2" fmla="*/ 55419 w 568037"/>
              <a:gd name="connsiteY2" fmla="*/ 96982 h 1537677"/>
              <a:gd name="connsiteX3" fmla="*/ 83128 w 568037"/>
              <a:gd name="connsiteY3" fmla="*/ 235527 h 1537677"/>
              <a:gd name="connsiteX4" fmla="*/ 138546 w 568037"/>
              <a:gd name="connsiteY4" fmla="*/ 318654 h 1537677"/>
              <a:gd name="connsiteX5" fmla="*/ 138546 w 568037"/>
              <a:gd name="connsiteY5" fmla="*/ 429491 h 1537677"/>
              <a:gd name="connsiteX6" fmla="*/ 152400 w 568037"/>
              <a:gd name="connsiteY6" fmla="*/ 498763 h 1537677"/>
              <a:gd name="connsiteX7" fmla="*/ 166255 w 568037"/>
              <a:gd name="connsiteY7" fmla="*/ 775854 h 1537677"/>
              <a:gd name="connsiteX8" fmla="*/ 180110 w 568037"/>
              <a:gd name="connsiteY8" fmla="*/ 845127 h 1537677"/>
              <a:gd name="connsiteX9" fmla="*/ 235528 w 568037"/>
              <a:gd name="connsiteY9" fmla="*/ 928254 h 1537677"/>
              <a:gd name="connsiteX10" fmla="*/ 263237 w 568037"/>
              <a:gd name="connsiteY10" fmla="*/ 969818 h 1537677"/>
              <a:gd name="connsiteX11" fmla="*/ 290946 w 568037"/>
              <a:gd name="connsiteY11" fmla="*/ 1066800 h 1537677"/>
              <a:gd name="connsiteX12" fmla="*/ 374073 w 568037"/>
              <a:gd name="connsiteY12" fmla="*/ 1177636 h 1537677"/>
              <a:gd name="connsiteX13" fmla="*/ 457200 w 568037"/>
              <a:gd name="connsiteY13" fmla="*/ 1219200 h 1537677"/>
              <a:gd name="connsiteX14" fmla="*/ 471055 w 568037"/>
              <a:gd name="connsiteY14" fmla="*/ 1288473 h 1537677"/>
              <a:gd name="connsiteX15" fmla="*/ 471055 w 568037"/>
              <a:gd name="connsiteY15" fmla="*/ 1510145 h 1537677"/>
              <a:gd name="connsiteX16" fmla="*/ 568037 w 568037"/>
              <a:gd name="connsiteY16" fmla="*/ 1510145 h 153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8037" h="1537677">
                <a:moveTo>
                  <a:pt x="0" y="0"/>
                </a:moveTo>
                <a:cubicBezTo>
                  <a:pt x="13855" y="13854"/>
                  <a:pt x="31843" y="24551"/>
                  <a:pt x="41564" y="41563"/>
                </a:cubicBezTo>
                <a:cubicBezTo>
                  <a:pt x="51011" y="58096"/>
                  <a:pt x="51429" y="78363"/>
                  <a:pt x="55419" y="96982"/>
                </a:cubicBezTo>
                <a:cubicBezTo>
                  <a:pt x="65287" y="143033"/>
                  <a:pt x="73892" y="189345"/>
                  <a:pt x="83128" y="235527"/>
                </a:cubicBezTo>
                <a:cubicBezTo>
                  <a:pt x="89659" y="268182"/>
                  <a:pt x="138546" y="318654"/>
                  <a:pt x="138546" y="318654"/>
                </a:cubicBezTo>
                <a:cubicBezTo>
                  <a:pt x="175490" y="466439"/>
                  <a:pt x="138546" y="281708"/>
                  <a:pt x="138546" y="429491"/>
                </a:cubicBezTo>
                <a:cubicBezTo>
                  <a:pt x="138546" y="453039"/>
                  <a:pt x="147782" y="475672"/>
                  <a:pt x="152400" y="498763"/>
                </a:cubicBezTo>
                <a:cubicBezTo>
                  <a:pt x="157018" y="591127"/>
                  <a:pt x="158880" y="683669"/>
                  <a:pt x="166255" y="775854"/>
                </a:cubicBezTo>
                <a:cubicBezTo>
                  <a:pt x="168133" y="799327"/>
                  <a:pt x="170366" y="823689"/>
                  <a:pt x="180110" y="845127"/>
                </a:cubicBezTo>
                <a:cubicBezTo>
                  <a:pt x="193891" y="875444"/>
                  <a:pt x="217055" y="900545"/>
                  <a:pt x="235528" y="928254"/>
                </a:cubicBezTo>
                <a:lnTo>
                  <a:pt x="263237" y="969818"/>
                </a:lnTo>
                <a:cubicBezTo>
                  <a:pt x="265390" y="978431"/>
                  <a:pt x="282760" y="1053937"/>
                  <a:pt x="290946" y="1066800"/>
                </a:cubicBezTo>
                <a:cubicBezTo>
                  <a:pt x="315740" y="1105762"/>
                  <a:pt x="330261" y="1163032"/>
                  <a:pt x="374073" y="1177636"/>
                </a:cubicBezTo>
                <a:cubicBezTo>
                  <a:pt x="431433" y="1196757"/>
                  <a:pt x="403486" y="1183390"/>
                  <a:pt x="457200" y="1219200"/>
                </a:cubicBezTo>
                <a:cubicBezTo>
                  <a:pt x="461818" y="1242291"/>
                  <a:pt x="471055" y="1264925"/>
                  <a:pt x="471055" y="1288473"/>
                </a:cubicBezTo>
                <a:cubicBezTo>
                  <a:pt x="471055" y="1399305"/>
                  <a:pt x="320440" y="1265398"/>
                  <a:pt x="471055" y="1510145"/>
                </a:cubicBezTo>
                <a:cubicBezTo>
                  <a:pt x="487998" y="1537677"/>
                  <a:pt x="535710" y="1510145"/>
                  <a:pt x="568037" y="151014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/>
          <p:nvPr/>
        </p:nvSpPr>
        <p:spPr>
          <a:xfrm>
            <a:off x="4343400" y="1143000"/>
            <a:ext cx="533400" cy="533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ardrop 69"/>
          <p:cNvSpPr/>
          <p:nvPr/>
        </p:nvSpPr>
        <p:spPr>
          <a:xfrm>
            <a:off x="3429000" y="2590800"/>
            <a:ext cx="533400" cy="533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343400" y="114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29000" y="2590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ardrop 72"/>
          <p:cNvSpPr/>
          <p:nvPr/>
        </p:nvSpPr>
        <p:spPr>
          <a:xfrm>
            <a:off x="3429000" y="3886200"/>
            <a:ext cx="533400" cy="533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581400" y="396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Education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707</Words>
  <Application>Microsoft Office PowerPoint</Application>
  <PresentationFormat>On-screen Show (4:3)</PresentationFormat>
  <Paragraphs>219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Adolescent Inpatient Unit</vt:lpstr>
      <vt:lpstr>Slide 3</vt:lpstr>
      <vt:lpstr>OT Group Development</vt:lpstr>
      <vt:lpstr>Morita Therapy (basic concepts)</vt:lpstr>
      <vt:lpstr>Decision &amp; Planning (Selling It)</vt:lpstr>
      <vt:lpstr>Decision &amp; Planning</vt:lpstr>
      <vt:lpstr> Curriculum Development &amp; Training </vt:lpstr>
      <vt:lpstr>Slide 9</vt:lpstr>
      <vt:lpstr>Launch &amp; Staff Support</vt:lpstr>
      <vt:lpstr>Competence</vt:lpstr>
      <vt:lpstr>ACT Learning Tool</vt:lpstr>
      <vt:lpstr>Patient Questionnaire: What skills did you learn?</vt:lpstr>
      <vt:lpstr> AFQ-Y SCORES 2011-2013 (N=536) </vt:lpstr>
      <vt:lpstr>Slide 15</vt:lpstr>
      <vt:lpstr>Conclusions: Trends in Mean AFQ-Y scores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Debra</dc:creator>
  <cp:lastModifiedBy>Debra</cp:lastModifiedBy>
  <cp:revision>101</cp:revision>
  <dcterms:created xsi:type="dcterms:W3CDTF">2014-04-11T00:44:43Z</dcterms:created>
  <dcterms:modified xsi:type="dcterms:W3CDTF">2014-06-13T02:41:25Z</dcterms:modified>
</cp:coreProperties>
</file>