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4"/>
  </p:notesMasterIdLst>
  <p:handoutMasterIdLst>
    <p:handoutMasterId r:id="rId15"/>
  </p:handoutMasterIdLst>
  <p:sldIdLst>
    <p:sldId id="257" r:id="rId2"/>
    <p:sldId id="258" r:id="rId3"/>
    <p:sldId id="305" r:id="rId4"/>
    <p:sldId id="314" r:id="rId5"/>
    <p:sldId id="306" r:id="rId6"/>
    <p:sldId id="308" r:id="rId7"/>
    <p:sldId id="307" r:id="rId8"/>
    <p:sldId id="310" r:id="rId9"/>
    <p:sldId id="311" r:id="rId10"/>
    <p:sldId id="312" r:id="rId11"/>
    <p:sldId id="313" r:id="rId12"/>
    <p:sldId id="309" r:id="rId13"/>
  </p:sldIdLst>
  <p:sldSz cx="9144000" cy="6858000" type="screen4x3"/>
  <p:notesSz cx="6858000" cy="9236075"/>
  <p:defaultTextStyle>
    <a:defPPr>
      <a:defRPr lang="en-US"/>
    </a:defPPr>
    <a:lvl1pPr algn="l" rtl="0" fontAlgn="base">
      <a:spcBef>
        <a:spcPct val="0"/>
      </a:spcBef>
      <a:spcAft>
        <a:spcPct val="0"/>
      </a:spcAft>
      <a:defRPr kern="1200">
        <a:solidFill>
          <a:schemeClr val="tx1"/>
        </a:solidFill>
        <a:latin typeface="Trebuchet MS" pitchFamily="34" charset="0"/>
        <a:ea typeface="+mn-ea"/>
        <a:cs typeface="Arial" charset="0"/>
      </a:defRPr>
    </a:lvl1pPr>
    <a:lvl2pPr marL="457200" algn="l" rtl="0" fontAlgn="base">
      <a:spcBef>
        <a:spcPct val="0"/>
      </a:spcBef>
      <a:spcAft>
        <a:spcPct val="0"/>
      </a:spcAft>
      <a:defRPr kern="1200">
        <a:solidFill>
          <a:schemeClr val="tx1"/>
        </a:solidFill>
        <a:latin typeface="Trebuchet MS" pitchFamily="34" charset="0"/>
        <a:ea typeface="+mn-ea"/>
        <a:cs typeface="Arial" charset="0"/>
      </a:defRPr>
    </a:lvl2pPr>
    <a:lvl3pPr marL="914400" algn="l" rtl="0" fontAlgn="base">
      <a:spcBef>
        <a:spcPct val="0"/>
      </a:spcBef>
      <a:spcAft>
        <a:spcPct val="0"/>
      </a:spcAft>
      <a:defRPr kern="1200">
        <a:solidFill>
          <a:schemeClr val="tx1"/>
        </a:solidFill>
        <a:latin typeface="Trebuchet MS" pitchFamily="34" charset="0"/>
        <a:ea typeface="+mn-ea"/>
        <a:cs typeface="Arial" charset="0"/>
      </a:defRPr>
    </a:lvl3pPr>
    <a:lvl4pPr marL="1371600" algn="l" rtl="0" fontAlgn="base">
      <a:spcBef>
        <a:spcPct val="0"/>
      </a:spcBef>
      <a:spcAft>
        <a:spcPct val="0"/>
      </a:spcAft>
      <a:defRPr kern="1200">
        <a:solidFill>
          <a:schemeClr val="tx1"/>
        </a:solidFill>
        <a:latin typeface="Trebuchet MS" pitchFamily="34" charset="0"/>
        <a:ea typeface="+mn-ea"/>
        <a:cs typeface="Arial" charset="0"/>
      </a:defRPr>
    </a:lvl4pPr>
    <a:lvl5pPr marL="1828800" algn="l" rtl="0" fontAlgn="base">
      <a:spcBef>
        <a:spcPct val="0"/>
      </a:spcBef>
      <a:spcAft>
        <a:spcPct val="0"/>
      </a:spcAft>
      <a:defRPr kern="1200">
        <a:solidFill>
          <a:schemeClr val="tx1"/>
        </a:solidFill>
        <a:latin typeface="Trebuchet MS" pitchFamily="34" charset="0"/>
        <a:ea typeface="+mn-ea"/>
        <a:cs typeface="Arial" charset="0"/>
      </a:defRPr>
    </a:lvl5pPr>
    <a:lvl6pPr marL="2286000" algn="l" defTabSz="914400" rtl="0" eaLnBrk="1" latinLnBrk="0" hangingPunct="1">
      <a:defRPr kern="1200">
        <a:solidFill>
          <a:schemeClr val="tx1"/>
        </a:solidFill>
        <a:latin typeface="Trebuchet MS" pitchFamily="34" charset="0"/>
        <a:ea typeface="+mn-ea"/>
        <a:cs typeface="Arial" charset="0"/>
      </a:defRPr>
    </a:lvl6pPr>
    <a:lvl7pPr marL="2743200" algn="l" defTabSz="914400" rtl="0" eaLnBrk="1" latinLnBrk="0" hangingPunct="1">
      <a:defRPr kern="1200">
        <a:solidFill>
          <a:schemeClr val="tx1"/>
        </a:solidFill>
        <a:latin typeface="Trebuchet MS" pitchFamily="34" charset="0"/>
        <a:ea typeface="+mn-ea"/>
        <a:cs typeface="Arial" charset="0"/>
      </a:defRPr>
    </a:lvl7pPr>
    <a:lvl8pPr marL="3200400" algn="l" defTabSz="914400" rtl="0" eaLnBrk="1" latinLnBrk="0" hangingPunct="1">
      <a:defRPr kern="1200">
        <a:solidFill>
          <a:schemeClr val="tx1"/>
        </a:solidFill>
        <a:latin typeface="Trebuchet MS" pitchFamily="34" charset="0"/>
        <a:ea typeface="+mn-ea"/>
        <a:cs typeface="Arial" charset="0"/>
      </a:defRPr>
    </a:lvl8pPr>
    <a:lvl9pPr marL="3657600" algn="l" defTabSz="914400" rtl="0" eaLnBrk="1" latinLnBrk="0" hangingPunct="1">
      <a:defRPr kern="1200">
        <a:solidFill>
          <a:schemeClr val="tx1"/>
        </a:solidFill>
        <a:latin typeface="Trebuchet MS"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83222"/>
    <a:srgbClr val="6E6E6E"/>
    <a:srgbClr val="850057"/>
    <a:srgbClr val="002C5F"/>
    <a:srgbClr val="F3D311"/>
    <a:srgbClr val="BDBDBD"/>
    <a:srgbClr val="34B2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1" d="100"/>
          <a:sy n="71" d="100"/>
        </p:scale>
        <p:origin x="-1500"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1963"/>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61963"/>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4BCD16D2-4E67-4CF8-A58D-2FD1D29ED236}" type="datetimeFigureOut">
              <a:rPr lang="en-US"/>
              <a:pPr>
                <a:defRPr/>
              </a:pPr>
              <a:t>6/16/2014</a:t>
            </a:fld>
            <a:endParaRPr lang="en-US"/>
          </a:p>
        </p:txBody>
      </p:sp>
      <p:sp>
        <p:nvSpPr>
          <p:cNvPr id="4" name="Footer Placeholder 3"/>
          <p:cNvSpPr>
            <a:spLocks noGrp="1"/>
          </p:cNvSpPr>
          <p:nvPr>
            <p:ph type="ftr" sz="quarter" idx="2"/>
          </p:nvPr>
        </p:nvSpPr>
        <p:spPr>
          <a:xfrm>
            <a:off x="0" y="8772525"/>
            <a:ext cx="2971800" cy="461963"/>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84613" y="8772525"/>
            <a:ext cx="2971800" cy="461963"/>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220270B-F82D-47D3-96AD-B73285692EE4}" type="slidenum">
              <a:rPr lang="en-US"/>
              <a:pPr>
                <a:defRPr/>
              </a:pPr>
              <a:t>‹#›</a:t>
            </a:fld>
            <a:endParaRPr lang="en-US"/>
          </a:p>
        </p:txBody>
      </p:sp>
    </p:spTree>
    <p:extLst>
      <p:ext uri="{BB962C8B-B14F-4D97-AF65-F5344CB8AC3E}">
        <p14:creationId xmlns:p14="http://schemas.microsoft.com/office/powerpoint/2010/main" val="34581103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1963"/>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61963"/>
          </a:xfrm>
          <a:prstGeom prst="rect">
            <a:avLst/>
          </a:prstGeom>
        </p:spPr>
        <p:txBody>
          <a:bodyPr vert="horz" lIns="91440" tIns="45720" rIns="91440" bIns="45720" rtlCol="0"/>
          <a:lstStyle>
            <a:lvl1pPr algn="r">
              <a:defRPr sz="1200"/>
            </a:lvl1pPr>
          </a:lstStyle>
          <a:p>
            <a:pPr>
              <a:defRPr/>
            </a:pPr>
            <a:fld id="{9563B069-7CBD-4FEF-9A46-0662E8568772}" type="datetimeFigureOut">
              <a:rPr lang="en-US"/>
              <a:pPr>
                <a:defRPr/>
              </a:pPr>
              <a:t>6/16/2014</a:t>
            </a:fld>
            <a:endParaRPr lang="en-US"/>
          </a:p>
        </p:txBody>
      </p:sp>
      <p:sp>
        <p:nvSpPr>
          <p:cNvPr id="4" name="Slide Image Placeholder 3"/>
          <p:cNvSpPr>
            <a:spLocks noGrp="1" noRot="1" noChangeAspect="1"/>
          </p:cNvSpPr>
          <p:nvPr>
            <p:ph type="sldImg" idx="2"/>
          </p:nvPr>
        </p:nvSpPr>
        <p:spPr>
          <a:xfrm>
            <a:off x="1120775" y="692150"/>
            <a:ext cx="4616450" cy="3463925"/>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87850"/>
            <a:ext cx="5486400" cy="4156075"/>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772525"/>
            <a:ext cx="2971800" cy="461963"/>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772525"/>
            <a:ext cx="2971800" cy="461963"/>
          </a:xfrm>
          <a:prstGeom prst="rect">
            <a:avLst/>
          </a:prstGeom>
        </p:spPr>
        <p:txBody>
          <a:bodyPr vert="horz" lIns="91440" tIns="45720" rIns="91440" bIns="45720" rtlCol="0" anchor="b"/>
          <a:lstStyle>
            <a:lvl1pPr algn="r">
              <a:defRPr sz="1200"/>
            </a:lvl1pPr>
          </a:lstStyle>
          <a:p>
            <a:pPr>
              <a:defRPr/>
            </a:pPr>
            <a:fld id="{FD758C8C-3675-4BB1-AB6A-6DEA8E9695F4}" type="slidenum">
              <a:rPr lang="en-US"/>
              <a:pPr>
                <a:defRPr/>
              </a:pPr>
              <a:t>‹#›</a:t>
            </a:fld>
            <a:endParaRPr lang="en-US"/>
          </a:p>
        </p:txBody>
      </p:sp>
    </p:spTree>
    <p:extLst>
      <p:ext uri="{BB962C8B-B14F-4D97-AF65-F5344CB8AC3E}">
        <p14:creationId xmlns:p14="http://schemas.microsoft.com/office/powerpoint/2010/main" val="855298837"/>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Oval 6"/>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817581" y="3132290"/>
            <a:ext cx="7175351" cy="1793167"/>
          </a:xfrm>
          <a:effectLst/>
        </p:spPr>
        <p:txBody>
          <a:bodyPr/>
          <a:lstStyle>
            <a:lvl1pPr marL="640080" indent="-457200" algn="l">
              <a:defRPr sz="5400"/>
            </a:lvl1pPr>
          </a:lstStyle>
          <a:p>
            <a:r>
              <a:rPr lang="en-US" smtClean="0"/>
              <a:t>Click to edit Master title style</a:t>
            </a:r>
            <a:endParaRPr lang="en-US" dirty="0"/>
          </a:p>
        </p:txBody>
      </p:sp>
      <p:sp>
        <p:nvSpPr>
          <p:cNvPr id="8" name="Date Placeholder 3"/>
          <p:cNvSpPr>
            <a:spLocks noGrp="1"/>
          </p:cNvSpPr>
          <p:nvPr>
            <p:ph type="dt" sz="half" idx="10"/>
          </p:nvPr>
        </p:nvSpPr>
        <p:spPr/>
        <p:txBody>
          <a:bodyPr/>
          <a:lstStyle>
            <a:lvl1pPr>
              <a:defRPr/>
            </a:lvl1pPr>
          </a:lstStyle>
          <a:p>
            <a:pPr>
              <a:defRPr/>
            </a:pPr>
            <a:fld id="{1358246C-45C5-4219-BC7C-541A1D160D54}" type="datetime1">
              <a:rPr lang="en-US"/>
              <a:pPr>
                <a:defRPr/>
              </a:pPr>
              <a:t>6/16/2014</a:t>
            </a:fld>
            <a:endParaRPr lang="en-US"/>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pPr>
              <a:defRPr/>
            </a:pPr>
            <a:fld id="{9BC36AD0-B02C-492B-B458-C2A7A997F13B}" type="slidenum">
              <a:rPr lang="en-US"/>
              <a:pPr>
                <a:defRPr/>
              </a:pPr>
              <a:t>‹#›</a:t>
            </a:fld>
            <a:endParaRPr lang="en-US"/>
          </a:p>
        </p:txBody>
      </p:sp>
    </p:spTree>
    <p:extLst>
      <p:ext uri="{BB962C8B-B14F-4D97-AF65-F5344CB8AC3E}">
        <p14:creationId xmlns:p14="http://schemas.microsoft.com/office/powerpoint/2010/main" val="3584412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AE22AB1-57DF-4CB4-B79A-F81BE2F21167}" type="datetime1">
              <a:rPr lang="en-US"/>
              <a:pPr>
                <a:defRPr/>
              </a:pPr>
              <a:t>6/16/2014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47062D6-418A-4776-8AE1-E13893FFBD92}" type="slidenum">
              <a:rPr lang="en-US"/>
              <a:pPr>
                <a:defRPr/>
              </a:pPr>
              <a:t>‹#›</a:t>
            </a:fld>
            <a:endParaRPr lang="en-US"/>
          </a:p>
        </p:txBody>
      </p:sp>
    </p:spTree>
    <p:extLst>
      <p:ext uri="{BB962C8B-B14F-4D97-AF65-F5344CB8AC3E}">
        <p14:creationId xmlns:p14="http://schemas.microsoft.com/office/powerpoint/2010/main" val="3976030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59DBF493-6491-4543-9C9A-4F70F4AFEECE}" type="datetime1">
              <a:rPr lang="en-US"/>
              <a:pPr>
                <a:defRPr/>
              </a:pPr>
              <a:t>6/16/2014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190A8FA-FB61-4635-958F-6D1C81AE0B6C}" type="slidenum">
              <a:rPr lang="en-US"/>
              <a:pPr>
                <a:defRPr/>
              </a:pPr>
              <a:t>‹#›</a:t>
            </a:fld>
            <a:endParaRPr lang="en-US"/>
          </a:p>
        </p:txBody>
      </p:sp>
    </p:spTree>
    <p:extLst>
      <p:ext uri="{BB962C8B-B14F-4D97-AF65-F5344CB8AC3E}">
        <p14:creationId xmlns:p14="http://schemas.microsoft.com/office/powerpoint/2010/main" val="1146719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4"/>
          </p:nvPr>
        </p:nvSpPr>
        <p:spPr/>
        <p:txBody>
          <a:bodyPr/>
          <a:lstStyle>
            <a:lvl1pPr>
              <a:defRPr/>
            </a:lvl1pPr>
          </a:lstStyle>
          <a:p>
            <a:pPr>
              <a:defRPr/>
            </a:pPr>
            <a:fld id="{E63125EB-E006-4E7C-BCE6-717CBFFFA8F4}" type="datetime1">
              <a:rPr lang="en-US"/>
              <a:pPr>
                <a:defRPr/>
              </a:pPr>
              <a:t>6/16/2014</a:t>
            </a:fld>
            <a:endParaRPr lang="en-US"/>
          </a:p>
        </p:txBody>
      </p:sp>
      <p:sp>
        <p:nvSpPr>
          <p:cNvPr id="5" name="Footer Placeholder 4"/>
          <p:cNvSpPr>
            <a:spLocks noGrp="1"/>
          </p:cNvSpPr>
          <p:nvPr>
            <p:ph type="ftr" sz="quarter" idx="15"/>
          </p:nvPr>
        </p:nvSpPr>
        <p:spPr/>
        <p:txBody>
          <a:bodyPr/>
          <a:lstStyle>
            <a:lvl1pPr>
              <a:defRPr/>
            </a:lvl1pPr>
          </a:lstStyle>
          <a:p>
            <a:pPr>
              <a:defRPr/>
            </a:pPr>
            <a:endParaRPr lang="en-US"/>
          </a:p>
        </p:txBody>
      </p:sp>
      <p:sp>
        <p:nvSpPr>
          <p:cNvPr id="6" name="Slide Number Placeholder 5"/>
          <p:cNvSpPr>
            <a:spLocks noGrp="1"/>
          </p:cNvSpPr>
          <p:nvPr>
            <p:ph type="sldNum" sz="quarter" idx="16"/>
          </p:nvPr>
        </p:nvSpPr>
        <p:spPr/>
        <p:txBody>
          <a:bodyPr/>
          <a:lstStyle>
            <a:lvl1pPr>
              <a:defRPr/>
            </a:lvl1pPr>
          </a:lstStyle>
          <a:p>
            <a:pPr>
              <a:defRPr/>
            </a:pPr>
            <a:fld id="{923B551A-21FD-404D-9931-E1709F3D053F}" type="slidenum">
              <a:rPr lang="en-US"/>
              <a:pPr>
                <a:defRPr/>
              </a:pPr>
              <a:t>‹#›</a:t>
            </a:fld>
            <a:endParaRPr lang="en-US"/>
          </a:p>
        </p:txBody>
      </p:sp>
    </p:spTree>
    <p:extLst>
      <p:ext uri="{BB962C8B-B14F-4D97-AF65-F5344CB8AC3E}">
        <p14:creationId xmlns:p14="http://schemas.microsoft.com/office/powerpoint/2010/main" val="24488730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Oval 6"/>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8" name="Date Placeholder 3"/>
          <p:cNvSpPr>
            <a:spLocks noGrp="1"/>
          </p:cNvSpPr>
          <p:nvPr>
            <p:ph type="dt" sz="half" idx="10"/>
          </p:nvPr>
        </p:nvSpPr>
        <p:spPr/>
        <p:txBody>
          <a:bodyPr/>
          <a:lstStyle>
            <a:lvl1pPr>
              <a:defRPr/>
            </a:lvl1pPr>
          </a:lstStyle>
          <a:p>
            <a:pPr>
              <a:defRPr/>
            </a:pPr>
            <a:fld id="{FECB6F8B-1E20-4EF4-A23A-8F2AC3745B74}" type="datetime1">
              <a:rPr lang="en-US"/>
              <a:pPr>
                <a:defRPr/>
              </a:pPr>
              <a:t>6/16/2014</a:t>
            </a:fld>
            <a:endParaRPr lang="en-US"/>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pPr>
              <a:defRPr/>
            </a:pPr>
            <a:fld id="{772ED9F4-5298-4800-A8BC-BC8F3E6E4C51}" type="slidenum">
              <a:rPr lang="en-US"/>
              <a:pPr>
                <a:defRPr/>
              </a:pPr>
              <a:t>‹#›</a:t>
            </a:fld>
            <a:endParaRPr lang="en-US"/>
          </a:p>
        </p:txBody>
      </p:sp>
    </p:spTree>
    <p:extLst>
      <p:ext uri="{BB962C8B-B14F-4D97-AF65-F5344CB8AC3E}">
        <p14:creationId xmlns:p14="http://schemas.microsoft.com/office/powerpoint/2010/main" val="1403539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5"/>
          </p:nvPr>
        </p:nvSpPr>
        <p:spPr/>
        <p:txBody>
          <a:bodyPr/>
          <a:lstStyle>
            <a:lvl1pPr>
              <a:defRPr/>
            </a:lvl1pPr>
          </a:lstStyle>
          <a:p>
            <a:pPr>
              <a:defRPr/>
            </a:pPr>
            <a:fld id="{262484E0-54C3-415C-BBFB-6B09501BD688}" type="datetime1">
              <a:rPr lang="en-US"/>
              <a:pPr>
                <a:defRPr/>
              </a:pPr>
              <a:t>6/16/2014</a:t>
            </a:fld>
            <a:endParaRPr lang="en-US"/>
          </a:p>
        </p:txBody>
      </p:sp>
      <p:sp>
        <p:nvSpPr>
          <p:cNvPr id="6" name="Footer Placeholder 4"/>
          <p:cNvSpPr>
            <a:spLocks noGrp="1"/>
          </p:cNvSpPr>
          <p:nvPr>
            <p:ph type="ftr" sz="quarter" idx="16"/>
          </p:nvPr>
        </p:nvSpPr>
        <p:spPr/>
        <p:txBody>
          <a:bodyPr/>
          <a:lstStyle>
            <a:lvl1pPr>
              <a:defRPr/>
            </a:lvl1pPr>
          </a:lstStyle>
          <a:p>
            <a:pPr>
              <a:defRPr/>
            </a:pPr>
            <a:endParaRPr lang="en-US"/>
          </a:p>
        </p:txBody>
      </p:sp>
      <p:sp>
        <p:nvSpPr>
          <p:cNvPr id="7" name="Slide Number Placeholder 5"/>
          <p:cNvSpPr>
            <a:spLocks noGrp="1"/>
          </p:cNvSpPr>
          <p:nvPr>
            <p:ph type="sldNum" sz="quarter" idx="17"/>
          </p:nvPr>
        </p:nvSpPr>
        <p:spPr/>
        <p:txBody>
          <a:bodyPr/>
          <a:lstStyle>
            <a:lvl1pPr>
              <a:defRPr/>
            </a:lvl1pPr>
          </a:lstStyle>
          <a:p>
            <a:pPr>
              <a:defRPr/>
            </a:pPr>
            <a:fld id="{95F39036-2870-4B77-BA13-C6196D44F2FF}" type="slidenum">
              <a:rPr lang="en-US"/>
              <a:pPr>
                <a:defRPr/>
              </a:pPr>
              <a:t>‹#›</a:t>
            </a:fld>
            <a:endParaRPr lang="en-US"/>
          </a:p>
        </p:txBody>
      </p:sp>
    </p:spTree>
    <p:extLst>
      <p:ext uri="{BB962C8B-B14F-4D97-AF65-F5344CB8AC3E}">
        <p14:creationId xmlns:p14="http://schemas.microsoft.com/office/powerpoint/2010/main" val="1452321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tle 9"/>
          <p:cNvSpPr>
            <a:spLocks noGrp="1"/>
          </p:cNvSpPr>
          <p:nvPr>
            <p:ph type="title"/>
          </p:nvPr>
        </p:nvSpPr>
        <p:spPr/>
        <p:txBody>
          <a:bodyPr/>
          <a:lstStyle/>
          <a:p>
            <a:r>
              <a:rPr lang="en-US" smtClean="0"/>
              <a:t>Click to edit Master title style</a:t>
            </a:r>
            <a:endParaRPr lang="en-US" dirty="0"/>
          </a:p>
        </p:txBody>
      </p:sp>
      <p:sp>
        <p:nvSpPr>
          <p:cNvPr id="7" name="Date Placeholder 3"/>
          <p:cNvSpPr>
            <a:spLocks noGrp="1"/>
          </p:cNvSpPr>
          <p:nvPr>
            <p:ph type="dt" sz="half" idx="10"/>
          </p:nvPr>
        </p:nvSpPr>
        <p:spPr/>
        <p:txBody>
          <a:bodyPr/>
          <a:lstStyle>
            <a:lvl1pPr>
              <a:defRPr/>
            </a:lvl1pPr>
          </a:lstStyle>
          <a:p>
            <a:pPr>
              <a:defRPr/>
            </a:pPr>
            <a:fld id="{E1F284D7-5A4C-4C9A-B4F1-90BA6FB150FA}" type="datetime1">
              <a:rPr lang="en-US"/>
              <a:pPr>
                <a:defRPr/>
              </a:pPr>
              <a:t>6/16/2014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DF7C360-809F-4772-8B57-8AFE182850B7}" type="slidenum">
              <a:rPr lang="en-US"/>
              <a:pPr>
                <a:defRPr/>
              </a:pPr>
              <a:t>‹#›</a:t>
            </a:fld>
            <a:endParaRPr lang="en-US"/>
          </a:p>
        </p:txBody>
      </p:sp>
    </p:spTree>
    <p:extLst>
      <p:ext uri="{BB962C8B-B14F-4D97-AF65-F5344CB8AC3E}">
        <p14:creationId xmlns:p14="http://schemas.microsoft.com/office/powerpoint/2010/main" val="3916530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4936E99D-C311-4335-9664-B56DBA9042F5}" type="datetime1">
              <a:rPr lang="en-US"/>
              <a:pPr>
                <a:defRPr/>
              </a:pPr>
              <a:t>6/16/2014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84A5396-7FF2-49C9-910F-BE1B245BB3BF}" type="slidenum">
              <a:rPr lang="en-US"/>
              <a:pPr>
                <a:defRPr/>
              </a:pPr>
              <a:t>‹#›</a:t>
            </a:fld>
            <a:endParaRPr lang="en-US"/>
          </a:p>
        </p:txBody>
      </p:sp>
    </p:spTree>
    <p:extLst>
      <p:ext uri="{BB962C8B-B14F-4D97-AF65-F5344CB8AC3E}">
        <p14:creationId xmlns:p14="http://schemas.microsoft.com/office/powerpoint/2010/main" val="36325142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4921675-25BB-4AB7-B264-45286BD86B45}" type="datetime1">
              <a:rPr lang="en-US"/>
              <a:pPr>
                <a:defRPr/>
              </a:pPr>
              <a:t>6/16/2014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05908BE7-843A-47B1-B8D3-C0919AC0D660}" type="slidenum">
              <a:rPr lang="en-US"/>
              <a:pPr>
                <a:defRPr/>
              </a:pPr>
              <a:t>‹#›</a:t>
            </a:fld>
            <a:endParaRPr lang="en-US"/>
          </a:p>
        </p:txBody>
      </p:sp>
    </p:spTree>
    <p:extLst>
      <p:ext uri="{BB962C8B-B14F-4D97-AF65-F5344CB8AC3E}">
        <p14:creationId xmlns:p14="http://schemas.microsoft.com/office/powerpoint/2010/main" val="2198974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6FA9A85-C5CB-4874-8EB0-005627383CC4}" type="datetime1">
              <a:rPr lang="en-US"/>
              <a:pPr>
                <a:defRPr/>
              </a:pPr>
              <a:t>6/16/2014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3432BA2-FF9C-4AD0-BF64-B633BC585ED5}" type="slidenum">
              <a:rPr lang="en-US"/>
              <a:pPr>
                <a:defRPr/>
              </a:pPr>
              <a:t>‹#›</a:t>
            </a:fld>
            <a:endParaRPr lang="en-US"/>
          </a:p>
        </p:txBody>
      </p:sp>
    </p:spTree>
    <p:extLst>
      <p:ext uri="{BB962C8B-B14F-4D97-AF65-F5344CB8AC3E}">
        <p14:creationId xmlns:p14="http://schemas.microsoft.com/office/powerpoint/2010/main" val="1685468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6"/>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Oval 7"/>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rtlCol="0">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27268" y="4464421"/>
            <a:ext cx="6383538" cy="1143000"/>
          </a:xfrm>
        </p:spPr>
        <p:txBody>
          <a:bodyPr anchor="b"/>
          <a:lstStyle>
            <a:lvl1pPr algn="l">
              <a:defRPr sz="4600" b="1"/>
            </a:lvl1pPr>
          </a:lstStyle>
          <a:p>
            <a:r>
              <a:rPr lang="en-US" smtClean="0"/>
              <a:t>Click to edit Master title style</a:t>
            </a:r>
            <a:endParaRPr lang="en-US" dirty="0"/>
          </a:p>
        </p:txBody>
      </p:sp>
      <p:sp>
        <p:nvSpPr>
          <p:cNvPr id="9" name="Date Placeholder 4"/>
          <p:cNvSpPr>
            <a:spLocks noGrp="1"/>
          </p:cNvSpPr>
          <p:nvPr>
            <p:ph type="dt" sz="half" idx="10"/>
          </p:nvPr>
        </p:nvSpPr>
        <p:spPr/>
        <p:txBody>
          <a:bodyPr/>
          <a:lstStyle>
            <a:lvl1pPr>
              <a:defRPr/>
            </a:lvl1pPr>
          </a:lstStyle>
          <a:p>
            <a:pPr>
              <a:defRPr/>
            </a:pPr>
            <a:fld id="{2051DAC8-BA8C-43BA-9582-76CC431F5BC5}" type="datetime1">
              <a:rPr lang="en-US"/>
              <a:pPr>
                <a:defRPr/>
              </a:pPr>
              <a:t>6/16/2014</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p:txBody>
          <a:bodyPr/>
          <a:lstStyle>
            <a:lvl1pPr>
              <a:defRPr/>
            </a:lvl1pPr>
          </a:lstStyle>
          <a:p>
            <a:pPr>
              <a:defRPr/>
            </a:pPr>
            <a:fld id="{BC31F6BF-A3D9-49BE-A43A-971C747D358C}" type="slidenum">
              <a:rPr lang="en-US"/>
              <a:pPr>
                <a:defRPr/>
              </a:pPr>
              <a:t>‹#›</a:t>
            </a:fld>
            <a:endParaRPr lang="en-US"/>
          </a:p>
        </p:txBody>
      </p:sp>
    </p:spTree>
    <p:extLst>
      <p:ext uri="{BB962C8B-B14F-4D97-AF65-F5344CB8AC3E}">
        <p14:creationId xmlns:p14="http://schemas.microsoft.com/office/powerpoint/2010/main" val="39875870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Rectangle 8"/>
          <p:cNvSpPr/>
          <p:nvPr/>
        </p:nvSpPr>
        <p:spPr>
          <a:xfrm>
            <a:off x="0" y="3768725"/>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Placeholder 1"/>
          <p:cNvSpPr>
            <a:spLocks noGrp="1"/>
          </p:cNvSpPr>
          <p:nvPr>
            <p:ph type="title"/>
          </p:nvPr>
        </p:nvSpPr>
        <p:spPr>
          <a:xfrm>
            <a:off x="1793875" y="4371975"/>
            <a:ext cx="6511925"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1037" name="Text Placeholder 2"/>
          <p:cNvSpPr>
            <a:spLocks noGrp="1"/>
          </p:cNvSpPr>
          <p:nvPr>
            <p:ph type="body" idx="1"/>
          </p:nvPr>
        </p:nvSpPr>
        <p:spPr bwMode="auto">
          <a:xfrm>
            <a:off x="1143000" y="731838"/>
            <a:ext cx="6400800" cy="347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fontAlgn="auto">
              <a:spcBef>
                <a:spcPts val="0"/>
              </a:spcBef>
              <a:spcAft>
                <a:spcPts val="0"/>
              </a:spcAft>
              <a:defRPr sz="1100" b="1">
                <a:solidFill>
                  <a:schemeClr val="tx1">
                    <a:lumMod val="50000"/>
                    <a:lumOff val="50000"/>
                  </a:schemeClr>
                </a:solidFill>
                <a:latin typeface="+mn-lt"/>
                <a:cs typeface="+mn-cs"/>
              </a:defRPr>
            </a:lvl1pPr>
          </a:lstStyle>
          <a:p>
            <a:pPr>
              <a:defRPr/>
            </a:pPr>
            <a:fld id="{7350964E-A7C7-4CB9-A845-766AB5E279DF}" type="datetime1">
              <a:rPr lang="en-US"/>
              <a:pPr>
                <a:defRPr/>
              </a:pPr>
              <a:t>6/16/2014</a:t>
            </a:fld>
            <a:endParaRPr lang="en-US"/>
          </a:p>
        </p:txBody>
      </p:sp>
      <p:sp>
        <p:nvSpPr>
          <p:cNvPr id="5" name="Footer Placeholder 4"/>
          <p:cNvSpPr>
            <a:spLocks noGrp="1"/>
          </p:cNvSpPr>
          <p:nvPr>
            <p:ph type="ftr" sz="quarter" idx="3"/>
          </p:nvPr>
        </p:nvSpPr>
        <p:spPr>
          <a:xfrm>
            <a:off x="457200" y="6172200"/>
            <a:ext cx="3352800" cy="365125"/>
          </a:xfrm>
          <a:prstGeom prst="rect">
            <a:avLst/>
          </a:prstGeom>
        </p:spPr>
        <p:txBody>
          <a:bodyPr vert="horz" lIns="91440" tIns="45720" rIns="91440" bIns="45720" rtlCol="0" anchor="ctr"/>
          <a:lstStyle>
            <a:lvl1pPr algn="l" fontAlgn="auto">
              <a:spcBef>
                <a:spcPts val="0"/>
              </a:spcBef>
              <a:spcAft>
                <a:spcPts val="0"/>
              </a:spcAft>
              <a:defRPr sz="1100" b="1">
                <a:solidFill>
                  <a:schemeClr val="tx1">
                    <a:lumMod val="50000"/>
                    <a:lumOff val="50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fontAlgn="auto">
              <a:spcBef>
                <a:spcPts val="0"/>
              </a:spcBef>
              <a:spcAft>
                <a:spcPts val="0"/>
              </a:spcAft>
              <a:defRPr sz="1200" b="1">
                <a:solidFill>
                  <a:schemeClr val="tx1">
                    <a:lumMod val="50000"/>
                    <a:lumOff val="50000"/>
                  </a:schemeClr>
                </a:solidFill>
                <a:latin typeface="+mn-lt"/>
                <a:cs typeface="+mn-cs"/>
              </a:defRPr>
            </a:lvl1pPr>
          </a:lstStyle>
          <a:p>
            <a:pPr>
              <a:defRPr/>
            </a:pPr>
            <a:fld id="{F23F13CC-03B9-482A-B582-61D9D124817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95" r:id="rId1"/>
    <p:sldLayoutId id="2147483787" r:id="rId2"/>
    <p:sldLayoutId id="2147483796" r:id="rId3"/>
    <p:sldLayoutId id="2147483788" r:id="rId4"/>
    <p:sldLayoutId id="2147483789" r:id="rId5"/>
    <p:sldLayoutId id="2147483790" r:id="rId6"/>
    <p:sldLayoutId id="2147483791" r:id="rId7"/>
    <p:sldLayoutId id="2147483792" r:id="rId8"/>
    <p:sldLayoutId id="2147483797" r:id="rId9"/>
    <p:sldLayoutId id="2147483793" r:id="rId10"/>
    <p:sldLayoutId id="2147483794" r:id="rId11"/>
  </p:sldLayoutIdLst>
  <p:timing>
    <p:tnLst>
      <p:par>
        <p:cTn id="1" dur="indefinite" restart="never" nodeType="tmRoot"/>
      </p:par>
    </p:tnLst>
  </p:timing>
  <p:hf hdr="0" ftr="0" dt="0"/>
  <p:txStyles>
    <p:titleStyle>
      <a:lvl1pPr marL="319088" indent="-319088" algn="r" rtl="0" eaLnBrk="0" fontAlgn="base" hangingPunct="0">
        <a:spcBef>
          <a:spcPct val="0"/>
        </a:spcBef>
        <a:spcAft>
          <a:spcPct val="0"/>
        </a:spcAft>
        <a:buClr>
          <a:srgbClr val="C3260C"/>
        </a:buClr>
        <a:buSzPct val="128000"/>
        <a:buFont typeface="Georgia" pitchFamily="18"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2pPr>
      <a:lvl3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3pPr>
      <a:lvl4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4pPr>
      <a:lvl5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eaLnBrk="0" fontAlgn="base" hangingPunct="0">
        <a:spcBef>
          <a:spcPct val="20000"/>
        </a:spcBef>
        <a:spcAft>
          <a:spcPts val="300"/>
        </a:spcAft>
        <a:buClr>
          <a:srgbClr val="C3260C"/>
        </a:buClr>
        <a:buSzPct val="130000"/>
        <a:buFont typeface="Georgia" pitchFamily="18" charset="0"/>
        <a:buChar char="*"/>
        <a:defRPr sz="2200" kern="1200">
          <a:solidFill>
            <a:srgbClr val="404040"/>
          </a:solidFill>
          <a:latin typeface="+mn-lt"/>
          <a:ea typeface="+mn-ea"/>
          <a:cs typeface="+mn-cs"/>
        </a:defRPr>
      </a:lvl1pPr>
      <a:lvl2pPr marL="547688" indent="-182563" algn="l" rtl="0" eaLnBrk="0" fontAlgn="base" hangingPunct="0">
        <a:spcBef>
          <a:spcPct val="20000"/>
        </a:spcBef>
        <a:spcAft>
          <a:spcPts val="300"/>
        </a:spcAft>
        <a:buClr>
          <a:srgbClr val="C3260C"/>
        </a:buClr>
        <a:buSzPct val="130000"/>
        <a:buFont typeface="Georgia" pitchFamily="18" charset="0"/>
        <a:buChar char="*"/>
        <a:defRPr sz="2000" kern="1200">
          <a:solidFill>
            <a:srgbClr val="404040"/>
          </a:solidFill>
          <a:latin typeface="+mn-lt"/>
          <a:ea typeface="+mn-ea"/>
          <a:cs typeface="+mn-cs"/>
        </a:defRPr>
      </a:lvl2pPr>
      <a:lvl3pPr marL="822325" indent="-182563" algn="l" rtl="0" eaLnBrk="0" fontAlgn="base" hangingPunct="0">
        <a:spcBef>
          <a:spcPct val="20000"/>
        </a:spcBef>
        <a:spcAft>
          <a:spcPts val="300"/>
        </a:spcAft>
        <a:buClr>
          <a:srgbClr val="C3260C"/>
        </a:buClr>
        <a:buSzPct val="130000"/>
        <a:buFont typeface="Georgia" pitchFamily="18" charset="0"/>
        <a:buChar char="*"/>
        <a:defRPr kern="1200">
          <a:solidFill>
            <a:srgbClr val="404040"/>
          </a:solidFill>
          <a:latin typeface="+mn-lt"/>
          <a:ea typeface="+mn-ea"/>
          <a:cs typeface="+mn-cs"/>
        </a:defRPr>
      </a:lvl3pPr>
      <a:lvl4pPr marL="1096963" indent="-182563" algn="l" rtl="0" eaLnBrk="0" fontAlgn="base" hangingPunct="0">
        <a:spcBef>
          <a:spcPct val="20000"/>
        </a:spcBef>
        <a:spcAft>
          <a:spcPts val="300"/>
        </a:spcAft>
        <a:buClr>
          <a:srgbClr val="C3260C"/>
        </a:buClr>
        <a:buSzPct val="130000"/>
        <a:buFont typeface="Georgia" pitchFamily="18" charset="0"/>
        <a:buChar char="*"/>
        <a:defRPr sz="1600" kern="1200">
          <a:solidFill>
            <a:srgbClr val="404040"/>
          </a:solidFill>
          <a:latin typeface="+mn-lt"/>
          <a:ea typeface="+mn-ea"/>
          <a:cs typeface="+mn-cs"/>
        </a:defRPr>
      </a:lvl4pPr>
      <a:lvl5pPr marL="1389063" indent="-182563" algn="l" rtl="0" eaLnBrk="0" fontAlgn="base" hangingPunct="0">
        <a:spcBef>
          <a:spcPct val="20000"/>
        </a:spcBef>
        <a:spcAft>
          <a:spcPts val="300"/>
        </a:spcAft>
        <a:buClr>
          <a:srgbClr val="C3260C"/>
        </a:buClr>
        <a:buSzPct val="130000"/>
        <a:buFont typeface="Georgia"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5776399" y="381000"/>
            <a:ext cx="2720439" cy="2667312"/>
            <a:chOff x="1076770" y="2028"/>
            <a:chExt cx="6990458" cy="6853942"/>
          </a:xfrm>
          <a:effectLst>
            <a:outerShdw blurRad="50800" dist="38100" dir="2700000" algn="tl" rotWithShape="0">
              <a:prstClr val="black">
                <a:alpha val="40000"/>
              </a:prstClr>
            </a:outerShdw>
          </a:effectLst>
        </p:grpSpPr>
        <p:sp>
          <p:nvSpPr>
            <p:cNvPr id="7" name="Block Arc 6"/>
            <p:cNvSpPr/>
            <p:nvPr/>
          </p:nvSpPr>
          <p:spPr>
            <a:xfrm>
              <a:off x="1723871" y="719143"/>
              <a:ext cx="5696256" cy="5696256"/>
            </a:xfrm>
            <a:prstGeom prst="blockArc">
              <a:avLst>
                <a:gd name="adj1" fmla="val 13114286"/>
                <a:gd name="adj2" fmla="val 16200000"/>
                <a:gd name="adj3" fmla="val 3907"/>
              </a:avLst>
            </a:prstGeom>
            <a:solidFill>
              <a:srgbClr val="002C5F"/>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sp>
        <p:sp>
          <p:nvSpPr>
            <p:cNvPr id="8" name="Block Arc 7"/>
            <p:cNvSpPr/>
            <p:nvPr/>
          </p:nvSpPr>
          <p:spPr>
            <a:xfrm>
              <a:off x="1723871" y="719143"/>
              <a:ext cx="5696256" cy="5696256"/>
            </a:xfrm>
            <a:prstGeom prst="blockArc">
              <a:avLst>
                <a:gd name="adj1" fmla="val 10028571"/>
                <a:gd name="adj2" fmla="val 13114286"/>
                <a:gd name="adj3" fmla="val 3907"/>
              </a:avLst>
            </a:prstGeom>
            <a:solidFill>
              <a:srgbClr val="002C5F"/>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sp>
        <p:sp>
          <p:nvSpPr>
            <p:cNvPr id="9" name="Block Arc 8"/>
            <p:cNvSpPr/>
            <p:nvPr/>
          </p:nvSpPr>
          <p:spPr>
            <a:xfrm>
              <a:off x="1723871" y="719143"/>
              <a:ext cx="5696256" cy="5696256"/>
            </a:xfrm>
            <a:prstGeom prst="blockArc">
              <a:avLst>
                <a:gd name="adj1" fmla="val 6942857"/>
                <a:gd name="adj2" fmla="val 10028571"/>
                <a:gd name="adj3" fmla="val 3907"/>
              </a:avLst>
            </a:prstGeom>
            <a:solidFill>
              <a:srgbClr val="002C5F"/>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sp>
        <p:sp>
          <p:nvSpPr>
            <p:cNvPr id="10" name="Block Arc 9"/>
            <p:cNvSpPr/>
            <p:nvPr/>
          </p:nvSpPr>
          <p:spPr>
            <a:xfrm>
              <a:off x="1723871" y="719143"/>
              <a:ext cx="5696256" cy="5696256"/>
            </a:xfrm>
            <a:prstGeom prst="blockArc">
              <a:avLst>
                <a:gd name="adj1" fmla="val 3857143"/>
                <a:gd name="adj2" fmla="val 6942857"/>
                <a:gd name="adj3" fmla="val 3907"/>
              </a:avLst>
            </a:prstGeom>
            <a:solidFill>
              <a:srgbClr val="002C5F"/>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sp>
        <p:sp>
          <p:nvSpPr>
            <p:cNvPr id="11" name="Block Arc 10"/>
            <p:cNvSpPr/>
            <p:nvPr/>
          </p:nvSpPr>
          <p:spPr>
            <a:xfrm>
              <a:off x="1723871" y="719143"/>
              <a:ext cx="5696256" cy="5696256"/>
            </a:xfrm>
            <a:prstGeom prst="blockArc">
              <a:avLst>
                <a:gd name="adj1" fmla="val 771429"/>
                <a:gd name="adj2" fmla="val 3857143"/>
                <a:gd name="adj3" fmla="val 3907"/>
              </a:avLst>
            </a:prstGeom>
            <a:solidFill>
              <a:srgbClr val="002C5F"/>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sp>
        <p:sp>
          <p:nvSpPr>
            <p:cNvPr id="12" name="Block Arc 11"/>
            <p:cNvSpPr/>
            <p:nvPr/>
          </p:nvSpPr>
          <p:spPr>
            <a:xfrm>
              <a:off x="1723871" y="719143"/>
              <a:ext cx="5696256" cy="5696256"/>
            </a:xfrm>
            <a:prstGeom prst="blockArc">
              <a:avLst>
                <a:gd name="adj1" fmla="val 19285714"/>
                <a:gd name="adj2" fmla="val 771429"/>
                <a:gd name="adj3" fmla="val 3907"/>
              </a:avLst>
            </a:prstGeom>
            <a:solidFill>
              <a:srgbClr val="002C5F"/>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sp>
        <p:sp>
          <p:nvSpPr>
            <p:cNvPr id="13" name="Block Arc 12"/>
            <p:cNvSpPr/>
            <p:nvPr/>
          </p:nvSpPr>
          <p:spPr>
            <a:xfrm>
              <a:off x="1723871" y="719143"/>
              <a:ext cx="5696256" cy="5696256"/>
            </a:xfrm>
            <a:prstGeom prst="blockArc">
              <a:avLst>
                <a:gd name="adj1" fmla="val 16200000"/>
                <a:gd name="adj2" fmla="val 19285714"/>
                <a:gd name="adj3" fmla="val 3907"/>
              </a:avLst>
            </a:prstGeom>
            <a:solidFill>
              <a:srgbClr val="002C5F"/>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sp>
        <p:sp>
          <p:nvSpPr>
            <p:cNvPr id="14" name="Freeform 13"/>
            <p:cNvSpPr/>
            <p:nvPr/>
          </p:nvSpPr>
          <p:spPr>
            <a:xfrm>
              <a:off x="3468067" y="2463339"/>
              <a:ext cx="2207865" cy="2207865"/>
            </a:xfrm>
            <a:custGeom>
              <a:avLst/>
              <a:gdLst>
                <a:gd name="connsiteX0" fmla="*/ 0 w 2207865"/>
                <a:gd name="connsiteY0" fmla="*/ 1103933 h 2207865"/>
                <a:gd name="connsiteX1" fmla="*/ 1103933 w 2207865"/>
                <a:gd name="connsiteY1" fmla="*/ 0 h 2207865"/>
                <a:gd name="connsiteX2" fmla="*/ 2207866 w 2207865"/>
                <a:gd name="connsiteY2" fmla="*/ 1103933 h 2207865"/>
                <a:gd name="connsiteX3" fmla="*/ 1103933 w 2207865"/>
                <a:gd name="connsiteY3" fmla="*/ 2207866 h 2207865"/>
                <a:gd name="connsiteX4" fmla="*/ 0 w 2207865"/>
                <a:gd name="connsiteY4" fmla="*/ 1103933 h 22078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7865" h="2207865">
                  <a:moveTo>
                    <a:pt x="0" y="1103933"/>
                  </a:moveTo>
                  <a:cubicBezTo>
                    <a:pt x="0" y="494248"/>
                    <a:pt x="494248" y="0"/>
                    <a:pt x="1103933" y="0"/>
                  </a:cubicBezTo>
                  <a:cubicBezTo>
                    <a:pt x="1713618" y="0"/>
                    <a:pt x="2207866" y="494248"/>
                    <a:pt x="2207866" y="1103933"/>
                  </a:cubicBezTo>
                  <a:cubicBezTo>
                    <a:pt x="2207866" y="1713618"/>
                    <a:pt x="1713618" y="2207866"/>
                    <a:pt x="1103933" y="2207866"/>
                  </a:cubicBezTo>
                  <a:cubicBezTo>
                    <a:pt x="494248" y="2207866"/>
                    <a:pt x="0" y="1713618"/>
                    <a:pt x="0" y="1103933"/>
                  </a:cubicBezTo>
                  <a:close/>
                </a:path>
              </a:pathLst>
            </a:custGeom>
            <a:solidFill>
              <a:srgbClr val="850057"/>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lIns="337304" tIns="337304" rIns="337304" bIns="337304" spcCol="1270" anchor="ctr"/>
            <a:lstStyle/>
            <a:p>
              <a:pPr algn="ctr" defTabSz="488950" fontAlgn="auto">
                <a:lnSpc>
                  <a:spcPct val="90000"/>
                </a:lnSpc>
                <a:spcAft>
                  <a:spcPct val="35000"/>
                </a:spcAft>
                <a:defRPr/>
              </a:pPr>
              <a:endParaRPr lang="en-US" sz="1100" dirty="0"/>
            </a:p>
          </p:txBody>
        </p:sp>
        <p:sp>
          <p:nvSpPr>
            <p:cNvPr id="15" name="Freeform 14"/>
            <p:cNvSpPr/>
            <p:nvPr/>
          </p:nvSpPr>
          <p:spPr>
            <a:xfrm>
              <a:off x="3799247" y="2028"/>
              <a:ext cx="1545505" cy="1545505"/>
            </a:xfrm>
            <a:custGeom>
              <a:avLst/>
              <a:gdLst>
                <a:gd name="connsiteX0" fmla="*/ 0 w 1545505"/>
                <a:gd name="connsiteY0" fmla="*/ 772753 h 1545505"/>
                <a:gd name="connsiteX1" fmla="*/ 772753 w 1545505"/>
                <a:gd name="connsiteY1" fmla="*/ 0 h 1545505"/>
                <a:gd name="connsiteX2" fmla="*/ 1545506 w 1545505"/>
                <a:gd name="connsiteY2" fmla="*/ 772753 h 1545505"/>
                <a:gd name="connsiteX3" fmla="*/ 772753 w 1545505"/>
                <a:gd name="connsiteY3" fmla="*/ 1545506 h 1545505"/>
                <a:gd name="connsiteX4" fmla="*/ 0 w 1545505"/>
                <a:gd name="connsiteY4" fmla="*/ 772753 h 15455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5505" h="1545505">
                  <a:moveTo>
                    <a:pt x="0" y="772753"/>
                  </a:moveTo>
                  <a:cubicBezTo>
                    <a:pt x="0" y="345973"/>
                    <a:pt x="345973" y="0"/>
                    <a:pt x="772753" y="0"/>
                  </a:cubicBezTo>
                  <a:cubicBezTo>
                    <a:pt x="1199533" y="0"/>
                    <a:pt x="1545506" y="345973"/>
                    <a:pt x="1545506" y="772753"/>
                  </a:cubicBezTo>
                  <a:cubicBezTo>
                    <a:pt x="1545506" y="1199533"/>
                    <a:pt x="1199533" y="1545506"/>
                    <a:pt x="772753" y="1545506"/>
                  </a:cubicBezTo>
                  <a:cubicBezTo>
                    <a:pt x="345973" y="1545506"/>
                    <a:pt x="0" y="1199533"/>
                    <a:pt x="0" y="772753"/>
                  </a:cubicBezTo>
                  <a:close/>
                </a:path>
              </a:pathLst>
            </a:custGeom>
            <a:solidFill>
              <a:srgbClr val="850057"/>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lIns="237764" tIns="237764" rIns="237764" bIns="237764" spcCol="1270" anchor="ctr"/>
            <a:lstStyle/>
            <a:p>
              <a:pPr algn="ctr" defTabSz="400050" fontAlgn="auto">
                <a:lnSpc>
                  <a:spcPct val="90000"/>
                </a:lnSpc>
                <a:spcAft>
                  <a:spcPct val="35000"/>
                </a:spcAft>
                <a:defRPr/>
              </a:pPr>
              <a:endParaRPr lang="en-US" sz="900" dirty="0"/>
            </a:p>
          </p:txBody>
        </p:sp>
        <p:sp>
          <p:nvSpPr>
            <p:cNvPr id="16" name="Freeform 15"/>
            <p:cNvSpPr/>
            <p:nvPr/>
          </p:nvSpPr>
          <p:spPr>
            <a:xfrm>
              <a:off x="5982503" y="1053429"/>
              <a:ext cx="1545505" cy="1545505"/>
            </a:xfrm>
            <a:custGeom>
              <a:avLst/>
              <a:gdLst>
                <a:gd name="connsiteX0" fmla="*/ 0 w 1545505"/>
                <a:gd name="connsiteY0" fmla="*/ 772753 h 1545505"/>
                <a:gd name="connsiteX1" fmla="*/ 772753 w 1545505"/>
                <a:gd name="connsiteY1" fmla="*/ 0 h 1545505"/>
                <a:gd name="connsiteX2" fmla="*/ 1545506 w 1545505"/>
                <a:gd name="connsiteY2" fmla="*/ 772753 h 1545505"/>
                <a:gd name="connsiteX3" fmla="*/ 772753 w 1545505"/>
                <a:gd name="connsiteY3" fmla="*/ 1545506 h 1545505"/>
                <a:gd name="connsiteX4" fmla="*/ 0 w 1545505"/>
                <a:gd name="connsiteY4" fmla="*/ 772753 h 15455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5505" h="1545505">
                  <a:moveTo>
                    <a:pt x="0" y="772753"/>
                  </a:moveTo>
                  <a:cubicBezTo>
                    <a:pt x="0" y="345973"/>
                    <a:pt x="345973" y="0"/>
                    <a:pt x="772753" y="0"/>
                  </a:cubicBezTo>
                  <a:cubicBezTo>
                    <a:pt x="1199533" y="0"/>
                    <a:pt x="1545506" y="345973"/>
                    <a:pt x="1545506" y="772753"/>
                  </a:cubicBezTo>
                  <a:cubicBezTo>
                    <a:pt x="1545506" y="1199533"/>
                    <a:pt x="1199533" y="1545506"/>
                    <a:pt x="772753" y="1545506"/>
                  </a:cubicBezTo>
                  <a:cubicBezTo>
                    <a:pt x="345973" y="1545506"/>
                    <a:pt x="0" y="1199533"/>
                    <a:pt x="0" y="772753"/>
                  </a:cubicBezTo>
                  <a:close/>
                </a:path>
              </a:pathLst>
            </a:custGeom>
            <a:solidFill>
              <a:srgbClr val="850057"/>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lIns="237764" tIns="237764" rIns="237764" bIns="237764" spcCol="1270" anchor="ctr"/>
            <a:lstStyle/>
            <a:p>
              <a:pPr algn="ctr" defTabSz="400050" fontAlgn="auto">
                <a:lnSpc>
                  <a:spcPct val="90000"/>
                </a:lnSpc>
                <a:spcAft>
                  <a:spcPct val="35000"/>
                </a:spcAft>
                <a:defRPr/>
              </a:pPr>
              <a:endParaRPr lang="en-US" sz="900" dirty="0"/>
            </a:p>
          </p:txBody>
        </p:sp>
        <p:sp>
          <p:nvSpPr>
            <p:cNvPr id="17" name="Freeform 16"/>
            <p:cNvSpPr/>
            <p:nvPr/>
          </p:nvSpPr>
          <p:spPr>
            <a:xfrm>
              <a:off x="6521723" y="3415906"/>
              <a:ext cx="1545505" cy="1545505"/>
            </a:xfrm>
            <a:custGeom>
              <a:avLst/>
              <a:gdLst>
                <a:gd name="connsiteX0" fmla="*/ 0 w 1545505"/>
                <a:gd name="connsiteY0" fmla="*/ 772753 h 1545505"/>
                <a:gd name="connsiteX1" fmla="*/ 772753 w 1545505"/>
                <a:gd name="connsiteY1" fmla="*/ 0 h 1545505"/>
                <a:gd name="connsiteX2" fmla="*/ 1545506 w 1545505"/>
                <a:gd name="connsiteY2" fmla="*/ 772753 h 1545505"/>
                <a:gd name="connsiteX3" fmla="*/ 772753 w 1545505"/>
                <a:gd name="connsiteY3" fmla="*/ 1545506 h 1545505"/>
                <a:gd name="connsiteX4" fmla="*/ 0 w 1545505"/>
                <a:gd name="connsiteY4" fmla="*/ 772753 h 15455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5505" h="1545505">
                  <a:moveTo>
                    <a:pt x="0" y="772753"/>
                  </a:moveTo>
                  <a:cubicBezTo>
                    <a:pt x="0" y="345973"/>
                    <a:pt x="345973" y="0"/>
                    <a:pt x="772753" y="0"/>
                  </a:cubicBezTo>
                  <a:cubicBezTo>
                    <a:pt x="1199533" y="0"/>
                    <a:pt x="1545506" y="345973"/>
                    <a:pt x="1545506" y="772753"/>
                  </a:cubicBezTo>
                  <a:cubicBezTo>
                    <a:pt x="1545506" y="1199533"/>
                    <a:pt x="1199533" y="1545506"/>
                    <a:pt x="772753" y="1545506"/>
                  </a:cubicBezTo>
                  <a:cubicBezTo>
                    <a:pt x="345973" y="1545506"/>
                    <a:pt x="0" y="1199533"/>
                    <a:pt x="0" y="772753"/>
                  </a:cubicBezTo>
                  <a:close/>
                </a:path>
              </a:pathLst>
            </a:custGeom>
            <a:solidFill>
              <a:srgbClr val="850057"/>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lIns="237764" tIns="237764" rIns="237764" bIns="237764" spcCol="1270" anchor="ctr"/>
            <a:lstStyle/>
            <a:p>
              <a:pPr algn="ctr" defTabSz="400050" fontAlgn="auto">
                <a:lnSpc>
                  <a:spcPct val="90000"/>
                </a:lnSpc>
                <a:spcAft>
                  <a:spcPct val="35000"/>
                </a:spcAft>
                <a:defRPr/>
              </a:pPr>
              <a:endParaRPr lang="en-US" sz="900" dirty="0"/>
            </a:p>
          </p:txBody>
        </p:sp>
        <p:sp>
          <p:nvSpPr>
            <p:cNvPr id="18" name="Freeform 17"/>
            <p:cNvSpPr/>
            <p:nvPr/>
          </p:nvSpPr>
          <p:spPr>
            <a:xfrm>
              <a:off x="5010863" y="5310465"/>
              <a:ext cx="1545505" cy="1545505"/>
            </a:xfrm>
            <a:custGeom>
              <a:avLst/>
              <a:gdLst>
                <a:gd name="connsiteX0" fmla="*/ 0 w 1545505"/>
                <a:gd name="connsiteY0" fmla="*/ 772753 h 1545505"/>
                <a:gd name="connsiteX1" fmla="*/ 772753 w 1545505"/>
                <a:gd name="connsiteY1" fmla="*/ 0 h 1545505"/>
                <a:gd name="connsiteX2" fmla="*/ 1545506 w 1545505"/>
                <a:gd name="connsiteY2" fmla="*/ 772753 h 1545505"/>
                <a:gd name="connsiteX3" fmla="*/ 772753 w 1545505"/>
                <a:gd name="connsiteY3" fmla="*/ 1545506 h 1545505"/>
                <a:gd name="connsiteX4" fmla="*/ 0 w 1545505"/>
                <a:gd name="connsiteY4" fmla="*/ 772753 h 15455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5505" h="1545505">
                  <a:moveTo>
                    <a:pt x="0" y="772753"/>
                  </a:moveTo>
                  <a:cubicBezTo>
                    <a:pt x="0" y="345973"/>
                    <a:pt x="345973" y="0"/>
                    <a:pt x="772753" y="0"/>
                  </a:cubicBezTo>
                  <a:cubicBezTo>
                    <a:pt x="1199533" y="0"/>
                    <a:pt x="1545506" y="345973"/>
                    <a:pt x="1545506" y="772753"/>
                  </a:cubicBezTo>
                  <a:cubicBezTo>
                    <a:pt x="1545506" y="1199533"/>
                    <a:pt x="1199533" y="1545506"/>
                    <a:pt x="772753" y="1545506"/>
                  </a:cubicBezTo>
                  <a:cubicBezTo>
                    <a:pt x="345973" y="1545506"/>
                    <a:pt x="0" y="1199533"/>
                    <a:pt x="0" y="772753"/>
                  </a:cubicBezTo>
                  <a:close/>
                </a:path>
              </a:pathLst>
            </a:custGeom>
            <a:solidFill>
              <a:srgbClr val="850057"/>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lIns="237764" tIns="237764" rIns="237764" bIns="237764" spcCol="1270" anchor="ctr"/>
            <a:lstStyle/>
            <a:p>
              <a:pPr algn="ctr" defTabSz="400050" fontAlgn="auto">
                <a:lnSpc>
                  <a:spcPct val="90000"/>
                </a:lnSpc>
                <a:spcAft>
                  <a:spcPct val="35000"/>
                </a:spcAft>
                <a:defRPr/>
              </a:pPr>
              <a:endParaRPr lang="en-US" sz="900" dirty="0"/>
            </a:p>
          </p:txBody>
        </p:sp>
        <p:sp>
          <p:nvSpPr>
            <p:cNvPr id="19" name="Freeform 18"/>
            <p:cNvSpPr/>
            <p:nvPr/>
          </p:nvSpPr>
          <p:spPr>
            <a:xfrm>
              <a:off x="2587631" y="5310465"/>
              <a:ext cx="1545505" cy="1545505"/>
            </a:xfrm>
            <a:custGeom>
              <a:avLst/>
              <a:gdLst>
                <a:gd name="connsiteX0" fmla="*/ 0 w 1545505"/>
                <a:gd name="connsiteY0" fmla="*/ 772753 h 1545505"/>
                <a:gd name="connsiteX1" fmla="*/ 772753 w 1545505"/>
                <a:gd name="connsiteY1" fmla="*/ 0 h 1545505"/>
                <a:gd name="connsiteX2" fmla="*/ 1545506 w 1545505"/>
                <a:gd name="connsiteY2" fmla="*/ 772753 h 1545505"/>
                <a:gd name="connsiteX3" fmla="*/ 772753 w 1545505"/>
                <a:gd name="connsiteY3" fmla="*/ 1545506 h 1545505"/>
                <a:gd name="connsiteX4" fmla="*/ 0 w 1545505"/>
                <a:gd name="connsiteY4" fmla="*/ 772753 h 15455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5505" h="1545505">
                  <a:moveTo>
                    <a:pt x="0" y="772753"/>
                  </a:moveTo>
                  <a:cubicBezTo>
                    <a:pt x="0" y="345973"/>
                    <a:pt x="345973" y="0"/>
                    <a:pt x="772753" y="0"/>
                  </a:cubicBezTo>
                  <a:cubicBezTo>
                    <a:pt x="1199533" y="0"/>
                    <a:pt x="1545506" y="345973"/>
                    <a:pt x="1545506" y="772753"/>
                  </a:cubicBezTo>
                  <a:cubicBezTo>
                    <a:pt x="1545506" y="1199533"/>
                    <a:pt x="1199533" y="1545506"/>
                    <a:pt x="772753" y="1545506"/>
                  </a:cubicBezTo>
                  <a:cubicBezTo>
                    <a:pt x="345973" y="1545506"/>
                    <a:pt x="0" y="1199533"/>
                    <a:pt x="0" y="772753"/>
                  </a:cubicBezTo>
                  <a:close/>
                </a:path>
              </a:pathLst>
            </a:custGeom>
            <a:solidFill>
              <a:srgbClr val="850057"/>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lIns="237764" tIns="237764" rIns="237764" bIns="237764" spcCol="1270" anchor="ctr"/>
            <a:lstStyle/>
            <a:p>
              <a:pPr algn="ctr" defTabSz="400050" fontAlgn="auto">
                <a:lnSpc>
                  <a:spcPct val="90000"/>
                </a:lnSpc>
                <a:spcAft>
                  <a:spcPct val="35000"/>
                </a:spcAft>
                <a:defRPr/>
              </a:pPr>
              <a:endParaRPr lang="en-US" sz="900" dirty="0"/>
            </a:p>
          </p:txBody>
        </p:sp>
        <p:sp>
          <p:nvSpPr>
            <p:cNvPr id="20" name="Freeform 19"/>
            <p:cNvSpPr/>
            <p:nvPr/>
          </p:nvSpPr>
          <p:spPr>
            <a:xfrm>
              <a:off x="1076770" y="3415906"/>
              <a:ext cx="1545505" cy="1545505"/>
            </a:xfrm>
            <a:custGeom>
              <a:avLst/>
              <a:gdLst>
                <a:gd name="connsiteX0" fmla="*/ 0 w 1545505"/>
                <a:gd name="connsiteY0" fmla="*/ 772753 h 1545505"/>
                <a:gd name="connsiteX1" fmla="*/ 772753 w 1545505"/>
                <a:gd name="connsiteY1" fmla="*/ 0 h 1545505"/>
                <a:gd name="connsiteX2" fmla="*/ 1545506 w 1545505"/>
                <a:gd name="connsiteY2" fmla="*/ 772753 h 1545505"/>
                <a:gd name="connsiteX3" fmla="*/ 772753 w 1545505"/>
                <a:gd name="connsiteY3" fmla="*/ 1545506 h 1545505"/>
                <a:gd name="connsiteX4" fmla="*/ 0 w 1545505"/>
                <a:gd name="connsiteY4" fmla="*/ 772753 h 15455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5505" h="1545505">
                  <a:moveTo>
                    <a:pt x="0" y="772753"/>
                  </a:moveTo>
                  <a:cubicBezTo>
                    <a:pt x="0" y="345973"/>
                    <a:pt x="345973" y="0"/>
                    <a:pt x="772753" y="0"/>
                  </a:cubicBezTo>
                  <a:cubicBezTo>
                    <a:pt x="1199533" y="0"/>
                    <a:pt x="1545506" y="345973"/>
                    <a:pt x="1545506" y="772753"/>
                  </a:cubicBezTo>
                  <a:cubicBezTo>
                    <a:pt x="1545506" y="1199533"/>
                    <a:pt x="1199533" y="1545506"/>
                    <a:pt x="772753" y="1545506"/>
                  </a:cubicBezTo>
                  <a:cubicBezTo>
                    <a:pt x="345973" y="1545506"/>
                    <a:pt x="0" y="1199533"/>
                    <a:pt x="0" y="772753"/>
                  </a:cubicBezTo>
                  <a:close/>
                </a:path>
              </a:pathLst>
            </a:custGeom>
            <a:solidFill>
              <a:srgbClr val="850057"/>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lIns="237764" tIns="237764" rIns="237764" bIns="237764" spcCol="1270" anchor="ctr"/>
            <a:lstStyle/>
            <a:p>
              <a:pPr algn="ctr" defTabSz="400050" fontAlgn="auto">
                <a:lnSpc>
                  <a:spcPct val="90000"/>
                </a:lnSpc>
                <a:spcAft>
                  <a:spcPct val="35000"/>
                </a:spcAft>
                <a:defRPr/>
              </a:pPr>
              <a:endParaRPr lang="en-US" sz="900" dirty="0"/>
            </a:p>
          </p:txBody>
        </p:sp>
        <p:sp>
          <p:nvSpPr>
            <p:cNvPr id="21" name="Freeform 20"/>
            <p:cNvSpPr/>
            <p:nvPr/>
          </p:nvSpPr>
          <p:spPr>
            <a:xfrm>
              <a:off x="1615990" y="1053429"/>
              <a:ext cx="1545505" cy="1545505"/>
            </a:xfrm>
            <a:custGeom>
              <a:avLst/>
              <a:gdLst>
                <a:gd name="connsiteX0" fmla="*/ 0 w 1545505"/>
                <a:gd name="connsiteY0" fmla="*/ 772753 h 1545505"/>
                <a:gd name="connsiteX1" fmla="*/ 772753 w 1545505"/>
                <a:gd name="connsiteY1" fmla="*/ 0 h 1545505"/>
                <a:gd name="connsiteX2" fmla="*/ 1545506 w 1545505"/>
                <a:gd name="connsiteY2" fmla="*/ 772753 h 1545505"/>
                <a:gd name="connsiteX3" fmla="*/ 772753 w 1545505"/>
                <a:gd name="connsiteY3" fmla="*/ 1545506 h 1545505"/>
                <a:gd name="connsiteX4" fmla="*/ 0 w 1545505"/>
                <a:gd name="connsiteY4" fmla="*/ 772753 h 15455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5505" h="1545505">
                  <a:moveTo>
                    <a:pt x="0" y="772753"/>
                  </a:moveTo>
                  <a:cubicBezTo>
                    <a:pt x="0" y="345973"/>
                    <a:pt x="345973" y="0"/>
                    <a:pt x="772753" y="0"/>
                  </a:cubicBezTo>
                  <a:cubicBezTo>
                    <a:pt x="1199533" y="0"/>
                    <a:pt x="1545506" y="345973"/>
                    <a:pt x="1545506" y="772753"/>
                  </a:cubicBezTo>
                  <a:cubicBezTo>
                    <a:pt x="1545506" y="1199533"/>
                    <a:pt x="1199533" y="1545506"/>
                    <a:pt x="772753" y="1545506"/>
                  </a:cubicBezTo>
                  <a:cubicBezTo>
                    <a:pt x="345973" y="1545506"/>
                    <a:pt x="0" y="1199533"/>
                    <a:pt x="0" y="772753"/>
                  </a:cubicBezTo>
                  <a:close/>
                </a:path>
              </a:pathLst>
            </a:custGeom>
            <a:solidFill>
              <a:srgbClr val="850057"/>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lIns="237764" tIns="237764" rIns="237764" bIns="237764" spcCol="1270" anchor="ctr"/>
            <a:lstStyle/>
            <a:p>
              <a:pPr algn="ctr" defTabSz="400050" fontAlgn="auto">
                <a:lnSpc>
                  <a:spcPct val="90000"/>
                </a:lnSpc>
                <a:spcAft>
                  <a:spcPct val="35000"/>
                </a:spcAft>
                <a:defRPr/>
              </a:pPr>
              <a:endParaRPr lang="en-US" sz="900" dirty="0"/>
            </a:p>
          </p:txBody>
        </p:sp>
      </p:grpSp>
      <p:sp>
        <p:nvSpPr>
          <p:cNvPr id="2" name="Slide Number Placeholder 1"/>
          <p:cNvSpPr>
            <a:spLocks noGrp="1"/>
          </p:cNvSpPr>
          <p:nvPr>
            <p:ph type="sldNum" sz="quarter" idx="12"/>
          </p:nvPr>
        </p:nvSpPr>
        <p:spPr/>
        <p:txBody>
          <a:bodyPr/>
          <a:lstStyle/>
          <a:p>
            <a:pPr>
              <a:defRPr/>
            </a:pPr>
            <a:fld id="{576155F6-FB7B-475E-BA44-04264FCC0466}" type="slidenum">
              <a:rPr lang="en-US" smtClean="0"/>
              <a:pPr>
                <a:defRPr/>
              </a:pPr>
              <a:t>1</a:t>
            </a:fld>
            <a:endParaRPr lang="en-US" dirty="0"/>
          </a:p>
        </p:txBody>
      </p:sp>
      <p:sp>
        <p:nvSpPr>
          <p:cNvPr id="24" name="Title 3"/>
          <p:cNvSpPr>
            <a:spLocks noGrp="1"/>
          </p:cNvSpPr>
          <p:nvPr>
            <p:ph type="ctrTitle"/>
          </p:nvPr>
        </p:nvSpPr>
        <p:spPr>
          <a:xfrm>
            <a:off x="817581" y="3132290"/>
            <a:ext cx="8097819" cy="1793167"/>
          </a:xfrm>
        </p:spPr>
        <p:txBody>
          <a:bodyPr/>
          <a:lstStyle/>
          <a:p>
            <a:pPr eaLnBrk="1" fontAlgn="auto" hangingPunct="1">
              <a:spcAft>
                <a:spcPts val="0"/>
              </a:spcAft>
              <a:buClr>
                <a:schemeClr val="accent6">
                  <a:lumMod val="75000"/>
                </a:schemeClr>
              </a:buClr>
              <a:defRPr/>
            </a:pPr>
            <a:r>
              <a:rPr lang="en-US" dirty="0" smtClean="0"/>
              <a:t>Brief ACT and Population-based Care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419600"/>
            <a:ext cx="7010400" cy="1143000"/>
          </a:xfrm>
        </p:spPr>
        <p:txBody>
          <a:bodyPr/>
          <a:lstStyle/>
          <a:p>
            <a:pPr marL="320040" indent="-320040" eaLnBrk="1" fontAlgn="auto" hangingPunct="1">
              <a:spcAft>
                <a:spcPts val="0"/>
              </a:spcAft>
              <a:buClr>
                <a:schemeClr val="accent6">
                  <a:lumMod val="75000"/>
                </a:schemeClr>
              </a:buClr>
              <a:defRPr/>
            </a:pPr>
            <a:r>
              <a:rPr lang="en-US" dirty="0" smtClean="0"/>
              <a:t>Mary</a:t>
            </a:r>
            <a:endParaRPr lang="en-US" dirty="0"/>
          </a:p>
        </p:txBody>
      </p:sp>
      <p:sp>
        <p:nvSpPr>
          <p:cNvPr id="3" name="Content Placeholder 2"/>
          <p:cNvSpPr>
            <a:spLocks noGrp="1"/>
          </p:cNvSpPr>
          <p:nvPr>
            <p:ph sz="quarter" idx="13"/>
          </p:nvPr>
        </p:nvSpPr>
        <p:spPr>
          <a:xfrm>
            <a:off x="152400" y="731838"/>
            <a:ext cx="5791200" cy="3611562"/>
          </a:xfrm>
        </p:spPr>
        <p:txBody>
          <a:bodyPr rtlCol="0">
            <a:normAutofit/>
          </a:bodyPr>
          <a:lstStyle/>
          <a:p>
            <a:pPr marL="388620" indent="-342900" eaLnBrk="1" fontAlgn="auto" hangingPunct="1">
              <a:buClr>
                <a:schemeClr val="accent6">
                  <a:lumMod val="75000"/>
                </a:schemeClr>
              </a:buClr>
              <a:defRPr/>
            </a:pPr>
            <a:r>
              <a:rPr lang="en-US" dirty="0"/>
              <a:t>Mary is a 27-year old licensed master social worker and Behavioral Health Consultant (BHC). </a:t>
            </a:r>
            <a:endParaRPr lang="en-US" dirty="0" smtClean="0"/>
          </a:p>
          <a:p>
            <a:pPr marL="388620" indent="-342900" eaLnBrk="1" fontAlgn="auto" hangingPunct="1">
              <a:buClr>
                <a:schemeClr val="accent6">
                  <a:lumMod val="75000"/>
                </a:schemeClr>
              </a:buClr>
              <a:defRPr/>
            </a:pPr>
            <a:r>
              <a:rPr lang="en-US" dirty="0" smtClean="0">
                <a:solidFill>
                  <a:schemeClr val="tx1">
                    <a:lumMod val="75000"/>
                    <a:lumOff val="25000"/>
                  </a:schemeClr>
                </a:solidFill>
              </a:rPr>
              <a:t>She felt challenged by traditional notions of ‘therapy’ and a lack of direction regarding her role as a team member </a:t>
            </a:r>
          </a:p>
          <a:p>
            <a:pPr marL="388620" indent="-342900" eaLnBrk="1" fontAlgn="auto" hangingPunct="1">
              <a:buClr>
                <a:schemeClr val="accent6">
                  <a:lumMod val="75000"/>
                </a:schemeClr>
              </a:buClr>
              <a:defRPr/>
            </a:pPr>
            <a:r>
              <a:rPr lang="en-US" dirty="0" smtClean="0">
                <a:solidFill>
                  <a:schemeClr val="tx1">
                    <a:lumMod val="75000"/>
                    <a:lumOff val="25000"/>
                  </a:schemeClr>
                </a:solidFill>
              </a:rPr>
              <a:t>Her supervisor introduced the BI-CAT and some readings to help guide her development</a:t>
            </a:r>
            <a:endParaRPr lang="en-US" dirty="0">
              <a:solidFill>
                <a:schemeClr val="tx1">
                  <a:lumMod val="75000"/>
                  <a:lumOff val="25000"/>
                </a:schemeClr>
              </a:solidFill>
            </a:endParaRPr>
          </a:p>
        </p:txBody>
      </p:sp>
      <p:sp>
        <p:nvSpPr>
          <p:cNvPr id="4" name="Slide Number Placeholder 3"/>
          <p:cNvSpPr>
            <a:spLocks noGrp="1"/>
          </p:cNvSpPr>
          <p:nvPr>
            <p:ph type="sldNum" sz="quarter" idx="16"/>
          </p:nvPr>
        </p:nvSpPr>
        <p:spPr/>
        <p:txBody>
          <a:bodyPr/>
          <a:lstStyle/>
          <a:p>
            <a:pPr>
              <a:defRPr/>
            </a:pPr>
            <a:fld id="{45A5610F-923E-44CD-B1D2-FB398BFC206B}" type="slidenum">
              <a:rPr lang="en-US" smtClean="0"/>
              <a:pPr>
                <a:defRPr/>
              </a:pPr>
              <a:t>10</a:t>
            </a:fld>
            <a:endParaRPr lang="en-US"/>
          </a:p>
        </p:txBody>
      </p:sp>
      <p:pic>
        <p:nvPicPr>
          <p:cNvPr id="7" name="Picture 2" descr="http://ak3.picdn.net/shutterstock/videos/3374021/preview/stock-footage-woman-smiling-closeup-portrait-young-business-woman-professional-looking-at-camera-happ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9800" y="1600200"/>
            <a:ext cx="3810000" cy="21336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66775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1" y="4372168"/>
            <a:ext cx="7010400" cy="1143000"/>
          </a:xfrm>
        </p:spPr>
        <p:txBody>
          <a:bodyPr/>
          <a:lstStyle/>
          <a:p>
            <a:pPr marL="320040" indent="-320040" eaLnBrk="1" fontAlgn="auto" hangingPunct="1">
              <a:spcAft>
                <a:spcPts val="0"/>
              </a:spcAft>
              <a:buClr>
                <a:schemeClr val="accent6">
                  <a:lumMod val="75000"/>
                </a:schemeClr>
              </a:buClr>
              <a:defRPr/>
            </a:pPr>
            <a:r>
              <a:rPr lang="en-US" dirty="0" smtClean="0"/>
              <a:t>Mary</a:t>
            </a:r>
            <a:endParaRPr lang="en-US" dirty="0"/>
          </a:p>
        </p:txBody>
      </p:sp>
      <p:sp>
        <p:nvSpPr>
          <p:cNvPr id="3" name="Content Placeholder 2"/>
          <p:cNvSpPr>
            <a:spLocks noGrp="1"/>
          </p:cNvSpPr>
          <p:nvPr>
            <p:ph sz="quarter" idx="13"/>
          </p:nvPr>
        </p:nvSpPr>
        <p:spPr>
          <a:xfrm>
            <a:off x="152400" y="731838"/>
            <a:ext cx="5791200" cy="3611562"/>
          </a:xfrm>
        </p:spPr>
        <p:txBody>
          <a:bodyPr rtlCol="0">
            <a:normAutofit fontScale="92500" lnSpcReduction="20000"/>
          </a:bodyPr>
          <a:lstStyle/>
          <a:p>
            <a:pPr marL="388620" indent="-342900" eaLnBrk="1" fontAlgn="auto" hangingPunct="1">
              <a:buClr>
                <a:schemeClr val="accent6">
                  <a:lumMod val="75000"/>
                </a:schemeClr>
              </a:buClr>
              <a:defRPr/>
            </a:pPr>
            <a:r>
              <a:rPr lang="en-US" dirty="0" smtClean="0"/>
              <a:t>She discovered FACT and decided to develop a chronic pain PCBH pathway that utilized the Bulls Eye Plan and workability questions</a:t>
            </a:r>
          </a:p>
          <a:p>
            <a:pPr marL="388620" indent="-342900" eaLnBrk="1" fontAlgn="auto" hangingPunct="1">
              <a:buClr>
                <a:schemeClr val="accent6">
                  <a:lumMod val="75000"/>
                </a:schemeClr>
              </a:buClr>
              <a:defRPr/>
            </a:pPr>
            <a:r>
              <a:rPr lang="en-US" dirty="0" smtClean="0">
                <a:solidFill>
                  <a:schemeClr val="tx1">
                    <a:lumMod val="75000"/>
                    <a:lumOff val="25000"/>
                  </a:schemeClr>
                </a:solidFill>
              </a:rPr>
              <a:t>She shared the protocol with MDs and nurses, and started a monthly group</a:t>
            </a:r>
          </a:p>
          <a:p>
            <a:pPr marL="388620" indent="-342900" eaLnBrk="1" fontAlgn="auto" hangingPunct="1">
              <a:buClr>
                <a:schemeClr val="accent6">
                  <a:lumMod val="75000"/>
                </a:schemeClr>
              </a:buClr>
              <a:defRPr/>
            </a:pPr>
            <a:r>
              <a:rPr lang="en-US" dirty="0"/>
              <a:t>Outcomes from the chronic pain class included improved satisfaction with care for clients and for primary care providers and nurses as </a:t>
            </a:r>
            <a:r>
              <a:rPr lang="en-US" dirty="0" smtClean="0"/>
              <a:t>well</a:t>
            </a:r>
          </a:p>
          <a:p>
            <a:pPr marL="388620" indent="-342900" eaLnBrk="1" fontAlgn="auto" hangingPunct="1">
              <a:buClr>
                <a:schemeClr val="accent6">
                  <a:lumMod val="75000"/>
                </a:schemeClr>
              </a:buClr>
              <a:defRPr/>
            </a:pPr>
            <a:r>
              <a:rPr lang="en-US" dirty="0" smtClean="0">
                <a:solidFill>
                  <a:schemeClr val="tx1">
                    <a:lumMod val="75000"/>
                    <a:lumOff val="25000"/>
                  </a:schemeClr>
                </a:solidFill>
              </a:rPr>
              <a:t>She feels more engaged with her work than ever and looks forward to developing more protocols to serve her clients</a:t>
            </a:r>
            <a:endParaRPr lang="en-US" dirty="0">
              <a:solidFill>
                <a:schemeClr val="tx1">
                  <a:lumMod val="75000"/>
                  <a:lumOff val="25000"/>
                </a:schemeClr>
              </a:solidFill>
            </a:endParaRPr>
          </a:p>
        </p:txBody>
      </p:sp>
      <p:sp>
        <p:nvSpPr>
          <p:cNvPr id="4" name="Slide Number Placeholder 3"/>
          <p:cNvSpPr>
            <a:spLocks noGrp="1"/>
          </p:cNvSpPr>
          <p:nvPr>
            <p:ph type="sldNum" sz="quarter" idx="16"/>
          </p:nvPr>
        </p:nvSpPr>
        <p:spPr/>
        <p:txBody>
          <a:bodyPr/>
          <a:lstStyle/>
          <a:p>
            <a:pPr>
              <a:defRPr/>
            </a:pPr>
            <a:fld id="{45A5610F-923E-44CD-B1D2-FB398BFC206B}" type="slidenum">
              <a:rPr lang="en-US" smtClean="0"/>
              <a:pPr>
                <a:defRPr/>
              </a:pPr>
              <a:t>11</a:t>
            </a:fld>
            <a:endParaRPr lang="en-US"/>
          </a:p>
        </p:txBody>
      </p:sp>
      <p:pic>
        <p:nvPicPr>
          <p:cNvPr id="7" name="Picture 4" descr="http://ak9.picdn.net/shutterstock/videos/4215361/preview/stock-footage-female-medical-doctor-using-stethoscope-towards-camera-smiling-happy-wearing-pink-scrubs-beautifu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9800" y="1600199"/>
            <a:ext cx="3810000" cy="21336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48781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52400" y="152400"/>
            <a:ext cx="8991600" cy="5867400"/>
          </a:xfrm>
        </p:spPr>
        <p:txBody>
          <a:bodyPr/>
          <a:lstStyle/>
          <a:p>
            <a:r>
              <a:rPr lang="en-US" dirty="0" smtClean="0"/>
              <a:t>References:</a:t>
            </a:r>
          </a:p>
          <a:p>
            <a:pPr marL="503237" indent="-457200">
              <a:buFont typeface="+mj-lt"/>
              <a:buAutoNum type="arabicPeriod"/>
            </a:pPr>
            <a:r>
              <a:rPr lang="en-US" sz="1200" dirty="0"/>
              <a:t>Bryan, </a:t>
            </a:r>
            <a:r>
              <a:rPr lang="en-US" sz="1200" dirty="0" err="1"/>
              <a:t>Corso</a:t>
            </a:r>
            <a:r>
              <a:rPr lang="en-US" sz="1200" dirty="0"/>
              <a:t>, </a:t>
            </a:r>
            <a:r>
              <a:rPr lang="en-US" sz="1200" dirty="0" err="1"/>
              <a:t>Corso</a:t>
            </a:r>
            <a:r>
              <a:rPr lang="en-US" sz="1200" dirty="0"/>
              <a:t>, Morrow, </a:t>
            </a:r>
            <a:r>
              <a:rPr lang="en-US" sz="1200" dirty="0" err="1"/>
              <a:t>Kanzler</a:t>
            </a:r>
            <a:r>
              <a:rPr lang="en-US" sz="1200" dirty="0"/>
              <a:t>, et al., 2012; Bryan, Morrow, &amp; </a:t>
            </a:r>
            <a:r>
              <a:rPr lang="en-US" sz="1200" dirty="0" err="1"/>
              <a:t>Appolonio</a:t>
            </a:r>
            <a:r>
              <a:rPr lang="en-US" sz="1200" dirty="0"/>
              <a:t>, 2008; </a:t>
            </a:r>
            <a:r>
              <a:rPr lang="en-US" sz="1200" dirty="0" err="1"/>
              <a:t>Cigrang</a:t>
            </a:r>
            <a:r>
              <a:rPr lang="en-US" sz="1200" dirty="0"/>
              <a:t>, </a:t>
            </a:r>
            <a:r>
              <a:rPr lang="en-US" sz="1200" dirty="0" err="1"/>
              <a:t>Dobmeyer</a:t>
            </a:r>
            <a:r>
              <a:rPr lang="en-US" sz="1200" dirty="0"/>
              <a:t>, Becknell, </a:t>
            </a:r>
            <a:r>
              <a:rPr lang="en-US" sz="1200" dirty="0" err="1"/>
              <a:t>Roa</a:t>
            </a:r>
            <a:r>
              <a:rPr lang="en-US" sz="1200" dirty="0"/>
              <a:t>-Navarrete, &amp; </a:t>
            </a:r>
            <a:r>
              <a:rPr lang="en-US" sz="1200" dirty="0" err="1"/>
              <a:t>Yerian</a:t>
            </a:r>
            <a:r>
              <a:rPr lang="en-US" sz="1200" dirty="0"/>
              <a:t>, 2006; </a:t>
            </a:r>
            <a:r>
              <a:rPr lang="en-US" sz="1200" dirty="0" err="1"/>
              <a:t>Corso</a:t>
            </a:r>
            <a:r>
              <a:rPr lang="en-US" sz="1200" dirty="0"/>
              <a:t>, Bryan, </a:t>
            </a:r>
            <a:r>
              <a:rPr lang="en-US" sz="1200" dirty="0" err="1"/>
              <a:t>Corso</a:t>
            </a:r>
            <a:r>
              <a:rPr lang="en-US" sz="1200" dirty="0"/>
              <a:t>, </a:t>
            </a:r>
            <a:r>
              <a:rPr lang="en-US" sz="1200" dirty="0" err="1"/>
              <a:t>Kanzler</a:t>
            </a:r>
            <a:r>
              <a:rPr lang="en-US" sz="1200" dirty="0"/>
              <a:t>, Houghton, et al., 2012; Ray-</a:t>
            </a:r>
            <a:r>
              <a:rPr lang="en-US" sz="1200" dirty="0" err="1"/>
              <a:t>Sannerud</a:t>
            </a:r>
            <a:r>
              <a:rPr lang="en-US" sz="1200" dirty="0"/>
              <a:t>, Dolan, Morrow, </a:t>
            </a:r>
            <a:r>
              <a:rPr lang="en-US" sz="1200" dirty="0" err="1"/>
              <a:t>Corso</a:t>
            </a:r>
            <a:r>
              <a:rPr lang="en-US" sz="1200" dirty="0"/>
              <a:t>, </a:t>
            </a:r>
            <a:r>
              <a:rPr lang="en-US" sz="1200" dirty="0" err="1"/>
              <a:t>Kanzler</a:t>
            </a:r>
            <a:r>
              <a:rPr lang="en-US" sz="1200" dirty="0"/>
              <a:t>, et al., 2012; Simon, </a:t>
            </a:r>
            <a:r>
              <a:rPr lang="en-US" sz="1200" dirty="0" err="1"/>
              <a:t>Katon</a:t>
            </a:r>
            <a:r>
              <a:rPr lang="en-US" sz="1200" dirty="0"/>
              <a:t>, Rutter, </a:t>
            </a:r>
            <a:r>
              <a:rPr lang="en-US" sz="1200" dirty="0" err="1"/>
              <a:t>VonKorff</a:t>
            </a:r>
            <a:r>
              <a:rPr lang="en-US" sz="1200" dirty="0"/>
              <a:t>, Lin, Robinson, et al., 1998; Smith, </a:t>
            </a:r>
            <a:r>
              <a:rPr lang="en-US" sz="1200" dirty="0" err="1"/>
              <a:t>Rost</a:t>
            </a:r>
            <a:r>
              <a:rPr lang="en-US" sz="1200" dirty="0"/>
              <a:t>, &amp; </a:t>
            </a:r>
            <a:r>
              <a:rPr lang="en-US" sz="1200" dirty="0" err="1"/>
              <a:t>Kashner</a:t>
            </a:r>
            <a:r>
              <a:rPr lang="en-US" sz="1200" dirty="0"/>
              <a:t>, 1995</a:t>
            </a:r>
            <a:endParaRPr lang="en-US" sz="1200" dirty="0" smtClean="0"/>
          </a:p>
          <a:p>
            <a:endParaRPr lang="en-US" dirty="0"/>
          </a:p>
        </p:txBody>
      </p:sp>
      <p:sp>
        <p:nvSpPr>
          <p:cNvPr id="4" name="Slide Number Placeholder 3"/>
          <p:cNvSpPr>
            <a:spLocks noGrp="1"/>
          </p:cNvSpPr>
          <p:nvPr>
            <p:ph type="sldNum" sz="quarter" idx="16"/>
          </p:nvPr>
        </p:nvSpPr>
        <p:spPr/>
        <p:txBody>
          <a:bodyPr/>
          <a:lstStyle/>
          <a:p>
            <a:pPr>
              <a:defRPr/>
            </a:pPr>
            <a:fld id="{923B551A-21FD-404D-9931-E1709F3D053F}" type="slidenum">
              <a:rPr lang="en-US" smtClean="0"/>
              <a:pPr>
                <a:defRPr/>
              </a:pPr>
              <a:t>12</a:t>
            </a:fld>
            <a:endParaRPr lang="en-US"/>
          </a:p>
        </p:txBody>
      </p:sp>
    </p:spTree>
    <p:extLst>
      <p:ext uri="{BB962C8B-B14F-4D97-AF65-F5344CB8AC3E}">
        <p14:creationId xmlns:p14="http://schemas.microsoft.com/office/powerpoint/2010/main" val="16084245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3289" y="4372168"/>
            <a:ext cx="6512511" cy="1143000"/>
          </a:xfrm>
        </p:spPr>
        <p:txBody>
          <a:bodyPr/>
          <a:lstStyle/>
          <a:p>
            <a:pPr marL="320040" indent="-320040" eaLnBrk="1" fontAlgn="auto" hangingPunct="1">
              <a:spcAft>
                <a:spcPts val="0"/>
              </a:spcAft>
              <a:buClr>
                <a:schemeClr val="accent6">
                  <a:lumMod val="75000"/>
                </a:schemeClr>
              </a:buClr>
              <a:defRPr/>
            </a:pPr>
            <a:r>
              <a:rPr lang="en-US" dirty="0" smtClean="0"/>
              <a:t>Setting the Stage</a:t>
            </a:r>
            <a:endParaRPr lang="en-US" dirty="0"/>
          </a:p>
        </p:txBody>
      </p:sp>
      <p:sp>
        <p:nvSpPr>
          <p:cNvPr id="3" name="Content Placeholder 2"/>
          <p:cNvSpPr>
            <a:spLocks noGrp="1"/>
          </p:cNvSpPr>
          <p:nvPr>
            <p:ph sz="quarter" idx="13"/>
          </p:nvPr>
        </p:nvSpPr>
        <p:spPr>
          <a:xfrm>
            <a:off x="152400" y="731838"/>
            <a:ext cx="5867400" cy="3475037"/>
          </a:xfrm>
        </p:spPr>
        <p:txBody>
          <a:bodyPr rtlCol="0">
            <a:normAutofit/>
          </a:bodyPr>
          <a:lstStyle/>
          <a:p>
            <a:pPr indent="-182880" eaLnBrk="1" fontAlgn="auto" hangingPunct="1">
              <a:buClr>
                <a:schemeClr val="accent6">
                  <a:lumMod val="75000"/>
                </a:schemeClr>
              </a:buClr>
              <a:defRPr/>
            </a:pPr>
            <a:r>
              <a:rPr lang="en-US" dirty="0" smtClean="0">
                <a:solidFill>
                  <a:schemeClr val="tx1">
                    <a:lumMod val="75000"/>
                    <a:lumOff val="25000"/>
                  </a:schemeClr>
                </a:solidFill>
              </a:rPr>
              <a:t>Integrated care is becoming increasingly prevalent</a:t>
            </a:r>
          </a:p>
          <a:p>
            <a:pPr indent="-182880" eaLnBrk="1" fontAlgn="auto" hangingPunct="1">
              <a:buClr>
                <a:schemeClr val="accent6">
                  <a:lumMod val="75000"/>
                </a:schemeClr>
              </a:buClr>
              <a:defRPr/>
            </a:pPr>
            <a:r>
              <a:rPr lang="en-US" dirty="0" smtClean="0">
                <a:solidFill>
                  <a:schemeClr val="tx1">
                    <a:lumMod val="75000"/>
                    <a:lumOff val="25000"/>
                  </a:schemeClr>
                </a:solidFill>
              </a:rPr>
              <a:t>Managed care will be asking for shorter treatment lengths, and more concrete results</a:t>
            </a:r>
          </a:p>
          <a:p>
            <a:pPr indent="-182880" eaLnBrk="1" fontAlgn="auto" hangingPunct="1">
              <a:buClr>
                <a:schemeClr val="accent6">
                  <a:lumMod val="75000"/>
                </a:schemeClr>
              </a:buClr>
              <a:defRPr/>
            </a:pPr>
            <a:r>
              <a:rPr lang="en-US" dirty="0" smtClean="0">
                <a:solidFill>
                  <a:schemeClr val="tx1">
                    <a:lumMod val="75000"/>
                    <a:lumOff val="25000"/>
                  </a:schemeClr>
                </a:solidFill>
              </a:rPr>
              <a:t>We have an ethical obligation to provide services to more people at their time of need</a:t>
            </a:r>
            <a:endParaRPr lang="en-US" dirty="0">
              <a:solidFill>
                <a:schemeClr val="tx1">
                  <a:lumMod val="75000"/>
                  <a:lumOff val="25000"/>
                </a:schemeClr>
              </a:solidFill>
            </a:endParaRPr>
          </a:p>
        </p:txBody>
      </p:sp>
      <p:sp>
        <p:nvSpPr>
          <p:cNvPr id="4" name="Slide Number Placeholder 3"/>
          <p:cNvSpPr>
            <a:spLocks noGrp="1"/>
          </p:cNvSpPr>
          <p:nvPr>
            <p:ph type="sldNum" sz="quarter" idx="16"/>
          </p:nvPr>
        </p:nvSpPr>
        <p:spPr/>
        <p:txBody>
          <a:bodyPr/>
          <a:lstStyle/>
          <a:p>
            <a:pPr>
              <a:defRPr/>
            </a:pPr>
            <a:fld id="{45A5610F-923E-44CD-B1D2-FB398BFC206B}" type="slidenum">
              <a:rPr lang="en-US" smtClean="0"/>
              <a:pPr>
                <a:defRPr/>
              </a:pPr>
              <a:t>2</a:t>
            </a:fld>
            <a:endParaRPr lang="en-US"/>
          </a:p>
        </p:txBody>
      </p:sp>
      <p:pic>
        <p:nvPicPr>
          <p:cNvPr id="1026" name="Picture 2" descr="http://media.kentucky.com/smedia/2011/11/28/01/46/sQ24w.AuSt.7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7000" y="0"/>
            <a:ext cx="3047032" cy="3581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1" y="4372168"/>
            <a:ext cx="7010400" cy="1143000"/>
          </a:xfrm>
        </p:spPr>
        <p:txBody>
          <a:bodyPr/>
          <a:lstStyle/>
          <a:p>
            <a:pPr marL="320040" indent="-320040" eaLnBrk="1" fontAlgn="auto" hangingPunct="1">
              <a:spcAft>
                <a:spcPts val="0"/>
              </a:spcAft>
              <a:buClr>
                <a:schemeClr val="accent6">
                  <a:lumMod val="75000"/>
                </a:schemeClr>
              </a:buClr>
              <a:defRPr/>
            </a:pPr>
            <a:r>
              <a:rPr lang="en-US" dirty="0" smtClean="0"/>
              <a:t>Population-Based Care Perspective</a:t>
            </a:r>
            <a:endParaRPr lang="en-US" dirty="0"/>
          </a:p>
        </p:txBody>
      </p:sp>
      <p:sp>
        <p:nvSpPr>
          <p:cNvPr id="3" name="Content Placeholder 2"/>
          <p:cNvSpPr>
            <a:spLocks noGrp="1"/>
          </p:cNvSpPr>
          <p:nvPr>
            <p:ph sz="quarter" idx="13"/>
          </p:nvPr>
        </p:nvSpPr>
        <p:spPr>
          <a:xfrm>
            <a:off x="152400" y="731838"/>
            <a:ext cx="6384630" cy="3840162"/>
          </a:xfrm>
        </p:spPr>
        <p:txBody>
          <a:bodyPr rtlCol="0">
            <a:normAutofit/>
          </a:bodyPr>
          <a:lstStyle/>
          <a:p>
            <a:pPr marL="45720" indent="0" eaLnBrk="1" fontAlgn="auto" hangingPunct="1">
              <a:buClr>
                <a:schemeClr val="accent6">
                  <a:lumMod val="75000"/>
                </a:schemeClr>
              </a:buClr>
              <a:buNone/>
              <a:defRPr/>
            </a:pPr>
            <a:r>
              <a:rPr lang="en-US" u="sng" dirty="0" smtClean="0">
                <a:solidFill>
                  <a:schemeClr val="tx1">
                    <a:lumMod val="75000"/>
                    <a:lumOff val="25000"/>
                  </a:schemeClr>
                </a:solidFill>
              </a:rPr>
              <a:t>Population-based care:</a:t>
            </a:r>
          </a:p>
          <a:p>
            <a:pPr indent="-182880" eaLnBrk="1" fontAlgn="auto" hangingPunct="1">
              <a:buClr>
                <a:schemeClr val="accent6">
                  <a:lumMod val="75000"/>
                </a:schemeClr>
              </a:buClr>
              <a:defRPr/>
            </a:pPr>
            <a:r>
              <a:rPr lang="en-US" dirty="0" smtClean="0"/>
              <a:t>Much </a:t>
            </a:r>
            <a:r>
              <a:rPr lang="en-US" dirty="0"/>
              <a:t>is to be gained in clinical and cost outcomes when we focus resources on helping all people maintain optimal health as long as possible, rather than attending exclusively to people in acute need of </a:t>
            </a:r>
            <a:r>
              <a:rPr lang="en-US" dirty="0" smtClean="0"/>
              <a:t>services</a:t>
            </a:r>
          </a:p>
          <a:p>
            <a:pPr indent="-182880" eaLnBrk="1" fontAlgn="auto" hangingPunct="1">
              <a:buClr>
                <a:schemeClr val="accent6">
                  <a:lumMod val="75000"/>
                </a:schemeClr>
              </a:buClr>
              <a:defRPr/>
            </a:pPr>
            <a:r>
              <a:rPr lang="en-US" dirty="0" smtClean="0"/>
              <a:t>Simultaneously, </a:t>
            </a:r>
            <a:r>
              <a:rPr lang="en-US" dirty="0"/>
              <a:t>w</a:t>
            </a:r>
            <a:r>
              <a:rPr lang="en-US" dirty="0" smtClean="0"/>
              <a:t>e </a:t>
            </a:r>
            <a:r>
              <a:rPr lang="en-US" dirty="0"/>
              <a:t>may realize better outcomes by changing the way we care for people who are most disabled by health </a:t>
            </a:r>
            <a:r>
              <a:rPr lang="en-US" dirty="0" smtClean="0"/>
              <a:t>problems</a:t>
            </a:r>
          </a:p>
        </p:txBody>
      </p:sp>
      <p:sp>
        <p:nvSpPr>
          <p:cNvPr id="4" name="Slide Number Placeholder 3"/>
          <p:cNvSpPr>
            <a:spLocks noGrp="1"/>
          </p:cNvSpPr>
          <p:nvPr>
            <p:ph type="sldNum" sz="quarter" idx="16"/>
          </p:nvPr>
        </p:nvSpPr>
        <p:spPr/>
        <p:txBody>
          <a:bodyPr/>
          <a:lstStyle/>
          <a:p>
            <a:pPr>
              <a:defRPr/>
            </a:pPr>
            <a:fld id="{45A5610F-923E-44CD-B1D2-FB398BFC206B}" type="slidenum">
              <a:rPr lang="en-US" smtClean="0"/>
              <a:pPr>
                <a:defRPr/>
              </a:pPr>
              <a:t>3</a:t>
            </a:fld>
            <a:endParaRPr lang="en-US"/>
          </a:p>
        </p:txBody>
      </p:sp>
      <p:pic>
        <p:nvPicPr>
          <p:cNvPr id="2050" name="Picture 2" descr="http://aims.uw.edu/sites/default/files/principle_icons_Population-Based%20Car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37030" y="1657349"/>
            <a:ext cx="2530770" cy="16954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70239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1" y="4372168"/>
            <a:ext cx="7010400" cy="1143000"/>
          </a:xfrm>
        </p:spPr>
        <p:txBody>
          <a:bodyPr/>
          <a:lstStyle/>
          <a:p>
            <a:pPr marL="320040" indent="-320040" eaLnBrk="1" fontAlgn="auto" hangingPunct="1">
              <a:spcAft>
                <a:spcPts val="0"/>
              </a:spcAft>
              <a:buClr>
                <a:schemeClr val="accent6">
                  <a:lumMod val="75000"/>
                </a:schemeClr>
              </a:buClr>
              <a:defRPr/>
            </a:pPr>
            <a:r>
              <a:rPr lang="en-US" dirty="0" smtClean="0"/>
              <a:t>Population-Based Care Perspective</a:t>
            </a:r>
            <a:endParaRPr lang="en-US" dirty="0"/>
          </a:p>
        </p:txBody>
      </p:sp>
      <p:sp>
        <p:nvSpPr>
          <p:cNvPr id="3" name="Content Placeholder 2"/>
          <p:cNvSpPr>
            <a:spLocks noGrp="1"/>
          </p:cNvSpPr>
          <p:nvPr>
            <p:ph sz="quarter" idx="13"/>
          </p:nvPr>
        </p:nvSpPr>
        <p:spPr>
          <a:xfrm>
            <a:off x="152400" y="731838"/>
            <a:ext cx="6384630" cy="3840162"/>
          </a:xfrm>
        </p:spPr>
        <p:txBody>
          <a:bodyPr rtlCol="0">
            <a:normAutofit/>
          </a:bodyPr>
          <a:lstStyle/>
          <a:p>
            <a:pPr marL="45720" indent="0" eaLnBrk="1" fontAlgn="auto" hangingPunct="1">
              <a:buClr>
                <a:schemeClr val="accent6">
                  <a:lumMod val="75000"/>
                </a:schemeClr>
              </a:buClr>
              <a:buNone/>
              <a:defRPr/>
            </a:pPr>
            <a:r>
              <a:rPr lang="en-US" u="sng" dirty="0" smtClean="0">
                <a:solidFill>
                  <a:schemeClr val="tx1">
                    <a:lumMod val="75000"/>
                    <a:lumOff val="25000"/>
                  </a:schemeClr>
                </a:solidFill>
              </a:rPr>
              <a:t>Population-based care:</a:t>
            </a:r>
          </a:p>
          <a:p>
            <a:pPr indent="-182880" eaLnBrk="1" fontAlgn="auto" hangingPunct="1">
              <a:buClr>
                <a:schemeClr val="accent6">
                  <a:lumMod val="75000"/>
                </a:schemeClr>
              </a:buClr>
              <a:defRPr/>
            </a:pPr>
            <a:r>
              <a:rPr lang="en-US" dirty="0" smtClean="0"/>
              <a:t>By saving money spent caring for the most vulnerable, we create a pot of money for intervening with members of the population who are still healthy or less impaired by disorder and disease than the most severely impaired members</a:t>
            </a:r>
            <a:endParaRPr lang="en-US" dirty="0">
              <a:solidFill>
                <a:schemeClr val="tx1">
                  <a:lumMod val="75000"/>
                  <a:lumOff val="25000"/>
                </a:schemeClr>
              </a:solidFill>
            </a:endParaRPr>
          </a:p>
        </p:txBody>
      </p:sp>
      <p:sp>
        <p:nvSpPr>
          <p:cNvPr id="4" name="Slide Number Placeholder 3"/>
          <p:cNvSpPr>
            <a:spLocks noGrp="1"/>
          </p:cNvSpPr>
          <p:nvPr>
            <p:ph type="sldNum" sz="quarter" idx="16"/>
          </p:nvPr>
        </p:nvSpPr>
        <p:spPr/>
        <p:txBody>
          <a:bodyPr/>
          <a:lstStyle/>
          <a:p>
            <a:pPr>
              <a:defRPr/>
            </a:pPr>
            <a:fld id="{45A5610F-923E-44CD-B1D2-FB398BFC206B}" type="slidenum">
              <a:rPr lang="en-US" smtClean="0"/>
              <a:pPr>
                <a:defRPr/>
              </a:pPr>
              <a:t>4</a:t>
            </a:fld>
            <a:endParaRPr lang="en-US"/>
          </a:p>
        </p:txBody>
      </p:sp>
      <p:pic>
        <p:nvPicPr>
          <p:cNvPr id="2050" name="Picture 2" descr="http://aims.uw.edu/sites/default/files/principle_icons_Population-Based%20Car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37030" y="1657349"/>
            <a:ext cx="2530770" cy="16954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25264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1" y="4372168"/>
            <a:ext cx="7010400" cy="1143000"/>
          </a:xfrm>
        </p:spPr>
        <p:txBody>
          <a:bodyPr/>
          <a:lstStyle/>
          <a:p>
            <a:pPr marL="320040" indent="-320040" eaLnBrk="1" fontAlgn="auto" hangingPunct="1">
              <a:spcAft>
                <a:spcPts val="0"/>
              </a:spcAft>
              <a:buClr>
                <a:schemeClr val="accent6">
                  <a:lumMod val="75000"/>
                </a:schemeClr>
              </a:buClr>
              <a:defRPr/>
            </a:pPr>
            <a:r>
              <a:rPr lang="en-US" dirty="0" smtClean="0"/>
              <a:t>Population-Based Care Perspective</a:t>
            </a:r>
            <a:endParaRPr lang="en-US" dirty="0"/>
          </a:p>
        </p:txBody>
      </p:sp>
      <p:sp>
        <p:nvSpPr>
          <p:cNvPr id="3" name="Content Placeholder 2"/>
          <p:cNvSpPr>
            <a:spLocks noGrp="1"/>
          </p:cNvSpPr>
          <p:nvPr>
            <p:ph sz="quarter" idx="13"/>
          </p:nvPr>
        </p:nvSpPr>
        <p:spPr>
          <a:xfrm>
            <a:off x="152400" y="731838"/>
            <a:ext cx="5791200" cy="3840162"/>
          </a:xfrm>
        </p:spPr>
        <p:txBody>
          <a:bodyPr rtlCol="0">
            <a:normAutofit/>
          </a:bodyPr>
          <a:lstStyle/>
          <a:p>
            <a:pPr marL="388620" indent="-342900" eaLnBrk="1" fontAlgn="auto" hangingPunct="1">
              <a:buClr>
                <a:schemeClr val="accent6">
                  <a:lumMod val="75000"/>
                </a:schemeClr>
              </a:buClr>
              <a:defRPr/>
            </a:pPr>
            <a:r>
              <a:rPr lang="en-US" dirty="0" smtClean="0">
                <a:solidFill>
                  <a:schemeClr val="tx1">
                    <a:lumMod val="75000"/>
                    <a:lumOff val="25000"/>
                  </a:schemeClr>
                </a:solidFill>
              </a:rPr>
              <a:t>Example: in CMHC clinic setting, targeting healthy weight and lifestyle for folks taking psychotropic meds</a:t>
            </a:r>
            <a:endParaRPr lang="en-US" dirty="0" smtClean="0"/>
          </a:p>
          <a:p>
            <a:pPr marL="388620" indent="-342900" eaLnBrk="1" fontAlgn="auto" hangingPunct="1">
              <a:buClr>
                <a:schemeClr val="accent6">
                  <a:lumMod val="75000"/>
                </a:schemeClr>
              </a:buClr>
              <a:defRPr/>
            </a:pPr>
            <a:r>
              <a:rPr lang="en-US" dirty="0" smtClean="0">
                <a:solidFill>
                  <a:schemeClr val="tx1">
                    <a:lumMod val="75000"/>
                    <a:lumOff val="25000"/>
                  </a:schemeClr>
                </a:solidFill>
              </a:rPr>
              <a:t>Ideally this would prevent secondary problems &amp; more medical visits down the line</a:t>
            </a:r>
            <a:endParaRPr lang="en-US" dirty="0">
              <a:solidFill>
                <a:schemeClr val="tx1">
                  <a:lumMod val="75000"/>
                  <a:lumOff val="25000"/>
                </a:schemeClr>
              </a:solidFill>
            </a:endParaRPr>
          </a:p>
        </p:txBody>
      </p:sp>
      <p:sp>
        <p:nvSpPr>
          <p:cNvPr id="4" name="Slide Number Placeholder 3"/>
          <p:cNvSpPr>
            <a:spLocks noGrp="1"/>
          </p:cNvSpPr>
          <p:nvPr>
            <p:ph type="sldNum" sz="quarter" idx="16"/>
          </p:nvPr>
        </p:nvSpPr>
        <p:spPr/>
        <p:txBody>
          <a:bodyPr/>
          <a:lstStyle/>
          <a:p>
            <a:pPr>
              <a:defRPr/>
            </a:pPr>
            <a:fld id="{45A5610F-923E-44CD-B1D2-FB398BFC206B}" type="slidenum">
              <a:rPr lang="en-US" smtClean="0"/>
              <a:pPr>
                <a:defRPr/>
              </a:pPr>
              <a:t>5</a:t>
            </a:fld>
            <a:endParaRPr lang="en-US"/>
          </a:p>
        </p:txBody>
      </p:sp>
    </p:spTree>
    <p:extLst>
      <p:ext uri="{BB962C8B-B14F-4D97-AF65-F5344CB8AC3E}">
        <p14:creationId xmlns:p14="http://schemas.microsoft.com/office/powerpoint/2010/main" val="28277454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1" y="4372168"/>
            <a:ext cx="7010400" cy="1143000"/>
          </a:xfrm>
        </p:spPr>
        <p:txBody>
          <a:bodyPr/>
          <a:lstStyle/>
          <a:p>
            <a:pPr marL="320040" indent="-320040" eaLnBrk="1" fontAlgn="auto" hangingPunct="1">
              <a:spcAft>
                <a:spcPts val="0"/>
              </a:spcAft>
              <a:buClr>
                <a:schemeClr val="accent6">
                  <a:lumMod val="75000"/>
                </a:schemeClr>
              </a:buClr>
              <a:defRPr/>
            </a:pPr>
            <a:r>
              <a:rPr lang="en-US" dirty="0" smtClean="0"/>
              <a:t>The PCBH Model</a:t>
            </a:r>
            <a:endParaRPr lang="en-US" dirty="0"/>
          </a:p>
        </p:txBody>
      </p:sp>
      <p:sp>
        <p:nvSpPr>
          <p:cNvPr id="3" name="Content Placeholder 2"/>
          <p:cNvSpPr>
            <a:spLocks noGrp="1"/>
          </p:cNvSpPr>
          <p:nvPr>
            <p:ph sz="quarter" idx="13"/>
          </p:nvPr>
        </p:nvSpPr>
        <p:spPr>
          <a:xfrm>
            <a:off x="152400" y="731838"/>
            <a:ext cx="6384630" cy="3840162"/>
          </a:xfrm>
        </p:spPr>
        <p:txBody>
          <a:bodyPr rtlCol="0">
            <a:normAutofit lnSpcReduction="10000"/>
          </a:bodyPr>
          <a:lstStyle/>
          <a:p>
            <a:pPr marL="45720" indent="0" eaLnBrk="1" fontAlgn="auto" hangingPunct="1">
              <a:buClr>
                <a:schemeClr val="accent6">
                  <a:lumMod val="75000"/>
                </a:schemeClr>
              </a:buClr>
              <a:buNone/>
              <a:defRPr/>
            </a:pPr>
            <a:r>
              <a:rPr lang="en-US" dirty="0" smtClean="0"/>
              <a:t>Primary Care Behavioral Health:</a:t>
            </a:r>
          </a:p>
          <a:p>
            <a:pPr marL="388620" indent="-342900" eaLnBrk="1" fontAlgn="auto" hangingPunct="1">
              <a:buClr>
                <a:schemeClr val="accent6">
                  <a:lumMod val="75000"/>
                </a:schemeClr>
              </a:buClr>
              <a:defRPr/>
            </a:pPr>
            <a:r>
              <a:rPr lang="en-US" dirty="0" smtClean="0"/>
              <a:t>With </a:t>
            </a:r>
            <a:r>
              <a:rPr lang="en-US" dirty="0"/>
              <a:t>increasing frequency, research findings indicate that behavioral health services delivered in the context of the PCBH model result in improved symptoms, better quality of life, and higher life satisfaction for most clients; that most clients benefit from an average of four or fewer visits; that gains made by clients are maintained for several years, and that clients and primary care providers prefer this model to usual </a:t>
            </a:r>
            <a:r>
              <a:rPr lang="en-US" dirty="0" smtClean="0"/>
              <a:t>care</a:t>
            </a:r>
            <a:r>
              <a:rPr lang="en-US" sz="1100" dirty="0" smtClean="0"/>
              <a:t>1</a:t>
            </a:r>
            <a:r>
              <a:rPr lang="en-US" dirty="0" smtClean="0"/>
              <a:t> </a:t>
            </a:r>
            <a:endParaRPr lang="en-US" dirty="0">
              <a:solidFill>
                <a:schemeClr val="tx1">
                  <a:lumMod val="75000"/>
                  <a:lumOff val="25000"/>
                </a:schemeClr>
              </a:solidFill>
            </a:endParaRPr>
          </a:p>
        </p:txBody>
      </p:sp>
      <p:sp>
        <p:nvSpPr>
          <p:cNvPr id="4" name="Slide Number Placeholder 3"/>
          <p:cNvSpPr>
            <a:spLocks noGrp="1"/>
          </p:cNvSpPr>
          <p:nvPr>
            <p:ph type="sldNum" sz="quarter" idx="16"/>
          </p:nvPr>
        </p:nvSpPr>
        <p:spPr/>
        <p:txBody>
          <a:bodyPr/>
          <a:lstStyle/>
          <a:p>
            <a:pPr>
              <a:defRPr/>
            </a:pPr>
            <a:fld id="{45A5610F-923E-44CD-B1D2-FB398BFC206B}" type="slidenum">
              <a:rPr lang="en-US" smtClean="0"/>
              <a:pPr>
                <a:defRPr/>
              </a:pPr>
              <a:t>6</a:t>
            </a:fld>
            <a:endParaRPr lang="en-US"/>
          </a:p>
        </p:txBody>
      </p:sp>
      <p:pic>
        <p:nvPicPr>
          <p:cNvPr id="3074" name="Picture 2" descr="http://www.columbiamo.va.gov/images/image_pcmh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914400"/>
            <a:ext cx="200025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04085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1" y="4372168"/>
            <a:ext cx="7010400" cy="1143000"/>
          </a:xfrm>
        </p:spPr>
        <p:txBody>
          <a:bodyPr/>
          <a:lstStyle/>
          <a:p>
            <a:pPr marL="320040" indent="-320040" eaLnBrk="1" fontAlgn="auto" hangingPunct="1">
              <a:spcAft>
                <a:spcPts val="0"/>
              </a:spcAft>
              <a:buClr>
                <a:schemeClr val="accent6">
                  <a:lumMod val="75000"/>
                </a:schemeClr>
              </a:buClr>
              <a:defRPr/>
            </a:pPr>
            <a:r>
              <a:rPr lang="en-US" dirty="0" smtClean="0"/>
              <a:t>The PCBH Model: BHCs</a:t>
            </a:r>
            <a:endParaRPr lang="en-US" dirty="0"/>
          </a:p>
        </p:txBody>
      </p:sp>
      <p:sp>
        <p:nvSpPr>
          <p:cNvPr id="3" name="Content Placeholder 2"/>
          <p:cNvSpPr>
            <a:spLocks noGrp="1"/>
          </p:cNvSpPr>
          <p:nvPr>
            <p:ph sz="quarter" idx="13"/>
          </p:nvPr>
        </p:nvSpPr>
        <p:spPr>
          <a:xfrm>
            <a:off x="152400" y="731838"/>
            <a:ext cx="8763000" cy="3611562"/>
          </a:xfrm>
        </p:spPr>
        <p:txBody>
          <a:bodyPr rtlCol="0">
            <a:normAutofit fontScale="77500" lnSpcReduction="20000"/>
          </a:bodyPr>
          <a:lstStyle/>
          <a:p>
            <a:pPr marL="388620" indent="-342900" eaLnBrk="1" fontAlgn="auto" hangingPunct="1">
              <a:buClr>
                <a:schemeClr val="accent6">
                  <a:lumMod val="75000"/>
                </a:schemeClr>
              </a:buClr>
              <a:defRPr/>
            </a:pPr>
            <a:r>
              <a:rPr lang="en-US" dirty="0" smtClean="0"/>
              <a:t>The Behavioral Health Consultant (BHC) </a:t>
            </a:r>
            <a:r>
              <a:rPr lang="en-US" dirty="0"/>
              <a:t>offers brief intervention services to children, youth, and adults, often on the same day of the client’s visit with the referring PCP or </a:t>
            </a:r>
            <a:r>
              <a:rPr lang="en-US" dirty="0" smtClean="0"/>
              <a:t>nurse</a:t>
            </a:r>
          </a:p>
          <a:p>
            <a:pPr marL="388620" indent="-342900" eaLnBrk="1" fontAlgn="auto" hangingPunct="1">
              <a:buClr>
                <a:schemeClr val="accent6">
                  <a:lumMod val="75000"/>
                </a:schemeClr>
              </a:buClr>
              <a:defRPr/>
            </a:pPr>
            <a:r>
              <a:rPr lang="en-US" dirty="0"/>
              <a:t>The BHC uses evidence-based interventions adapted to the brief context of primary care </a:t>
            </a:r>
            <a:r>
              <a:rPr lang="en-US" dirty="0" smtClean="0"/>
              <a:t>and </a:t>
            </a:r>
            <a:r>
              <a:rPr lang="en-US" dirty="0"/>
              <a:t>translates these to even briefer versions that BHCs can teach PCP and nurse members of the team</a:t>
            </a:r>
            <a:r>
              <a:rPr lang="en-US" dirty="0" smtClean="0"/>
              <a:t>.</a:t>
            </a:r>
          </a:p>
          <a:p>
            <a:pPr marL="388620" indent="-342900" eaLnBrk="1" fontAlgn="auto" hangingPunct="1">
              <a:buClr>
                <a:schemeClr val="accent6">
                  <a:lumMod val="75000"/>
                </a:schemeClr>
              </a:buClr>
              <a:defRPr/>
            </a:pPr>
            <a:r>
              <a:rPr lang="en-US" dirty="0"/>
              <a:t>This allows the PCP, the BHC’s primary customer, to support client efforts to practice new strategies and skills over time and in this way sustain gains in functioning. </a:t>
            </a:r>
            <a:endParaRPr lang="en-US" dirty="0" smtClean="0"/>
          </a:p>
          <a:p>
            <a:pPr marL="388620" indent="-342900" eaLnBrk="1" fontAlgn="auto" hangingPunct="1">
              <a:buClr>
                <a:schemeClr val="accent6">
                  <a:lumMod val="75000"/>
                </a:schemeClr>
              </a:buClr>
              <a:defRPr/>
            </a:pPr>
            <a:r>
              <a:rPr lang="en-US" dirty="0" smtClean="0"/>
              <a:t>The </a:t>
            </a:r>
            <a:r>
              <a:rPr lang="en-US" dirty="0"/>
              <a:t>BHC is considered to be a primary care provider rather than a specialist and charts in the medical record rather than a separate mental health record. </a:t>
            </a:r>
            <a:endParaRPr lang="en-US" dirty="0" smtClean="0"/>
          </a:p>
          <a:p>
            <a:pPr marL="388620" indent="-342900" eaLnBrk="1" fontAlgn="auto" hangingPunct="1">
              <a:buClr>
                <a:schemeClr val="accent6">
                  <a:lumMod val="75000"/>
                </a:schemeClr>
              </a:buClr>
              <a:defRPr/>
            </a:pPr>
            <a:r>
              <a:rPr lang="en-US" dirty="0" smtClean="0"/>
              <a:t>The </a:t>
            </a:r>
            <a:r>
              <a:rPr lang="en-US" dirty="0"/>
              <a:t>BHC does not have a caseload, does not “open” or “close” cases, and is easily accessed by clients and family members on an intermittent basis over the course of their lifetime. </a:t>
            </a:r>
          </a:p>
          <a:p>
            <a:pPr marL="388620" indent="-342900" eaLnBrk="1" fontAlgn="auto" hangingPunct="1">
              <a:buClr>
                <a:schemeClr val="accent6">
                  <a:lumMod val="75000"/>
                </a:schemeClr>
              </a:buClr>
              <a:defRPr/>
            </a:pPr>
            <a:endParaRPr lang="en-US" dirty="0">
              <a:solidFill>
                <a:schemeClr val="tx1">
                  <a:lumMod val="75000"/>
                  <a:lumOff val="25000"/>
                </a:schemeClr>
              </a:solidFill>
            </a:endParaRPr>
          </a:p>
        </p:txBody>
      </p:sp>
      <p:sp>
        <p:nvSpPr>
          <p:cNvPr id="4" name="Slide Number Placeholder 3"/>
          <p:cNvSpPr>
            <a:spLocks noGrp="1"/>
          </p:cNvSpPr>
          <p:nvPr>
            <p:ph type="sldNum" sz="quarter" idx="16"/>
          </p:nvPr>
        </p:nvSpPr>
        <p:spPr/>
        <p:txBody>
          <a:bodyPr/>
          <a:lstStyle/>
          <a:p>
            <a:pPr>
              <a:defRPr/>
            </a:pPr>
            <a:fld id="{45A5610F-923E-44CD-B1D2-FB398BFC206B}" type="slidenum">
              <a:rPr lang="en-US" smtClean="0"/>
              <a:pPr>
                <a:defRPr/>
              </a:pPr>
              <a:t>7</a:t>
            </a:fld>
            <a:endParaRPr lang="en-US"/>
          </a:p>
        </p:txBody>
      </p:sp>
    </p:spTree>
    <p:extLst>
      <p:ext uri="{BB962C8B-B14F-4D97-AF65-F5344CB8AC3E}">
        <p14:creationId xmlns:p14="http://schemas.microsoft.com/office/powerpoint/2010/main" val="7596386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1" y="4372168"/>
            <a:ext cx="7010400" cy="1143000"/>
          </a:xfrm>
        </p:spPr>
        <p:txBody>
          <a:bodyPr/>
          <a:lstStyle/>
          <a:p>
            <a:pPr marL="320040" indent="-320040" eaLnBrk="1" fontAlgn="auto" hangingPunct="1">
              <a:spcAft>
                <a:spcPts val="0"/>
              </a:spcAft>
              <a:buClr>
                <a:schemeClr val="accent6">
                  <a:lumMod val="75000"/>
                </a:schemeClr>
              </a:buClr>
              <a:defRPr/>
            </a:pPr>
            <a:r>
              <a:rPr lang="en-US" dirty="0" smtClean="0"/>
              <a:t>The PCBH Model: BHCs</a:t>
            </a:r>
            <a:endParaRPr lang="en-US" dirty="0"/>
          </a:p>
        </p:txBody>
      </p:sp>
      <p:sp>
        <p:nvSpPr>
          <p:cNvPr id="3" name="Content Placeholder 2"/>
          <p:cNvSpPr>
            <a:spLocks noGrp="1"/>
          </p:cNvSpPr>
          <p:nvPr>
            <p:ph sz="quarter" idx="13"/>
          </p:nvPr>
        </p:nvSpPr>
        <p:spPr>
          <a:xfrm>
            <a:off x="152400" y="731838"/>
            <a:ext cx="8763000" cy="3611562"/>
          </a:xfrm>
        </p:spPr>
        <p:txBody>
          <a:bodyPr rtlCol="0">
            <a:normAutofit fontScale="77500" lnSpcReduction="20000"/>
          </a:bodyPr>
          <a:lstStyle/>
          <a:p>
            <a:pPr marL="388620" indent="-342900" eaLnBrk="1" fontAlgn="auto" hangingPunct="1">
              <a:buClr>
                <a:schemeClr val="accent6">
                  <a:lumMod val="75000"/>
                </a:schemeClr>
              </a:buClr>
              <a:defRPr/>
            </a:pPr>
            <a:r>
              <a:rPr lang="en-US" dirty="0" smtClean="0"/>
              <a:t>The Behavioral Health Consultant (BHC) </a:t>
            </a:r>
            <a:r>
              <a:rPr lang="en-US" dirty="0"/>
              <a:t>offers brief intervention services to children, youth, and adults, often on the same day of the client’s visit with the referring PCP or </a:t>
            </a:r>
            <a:r>
              <a:rPr lang="en-US" dirty="0" smtClean="0"/>
              <a:t>nurse</a:t>
            </a:r>
          </a:p>
          <a:p>
            <a:pPr marL="388620" indent="-342900" eaLnBrk="1" fontAlgn="auto" hangingPunct="1">
              <a:buClr>
                <a:schemeClr val="accent6">
                  <a:lumMod val="75000"/>
                </a:schemeClr>
              </a:buClr>
              <a:defRPr/>
            </a:pPr>
            <a:r>
              <a:rPr lang="en-US" dirty="0"/>
              <a:t>The BHC uses evidence-based interventions adapted to the brief context of primary care </a:t>
            </a:r>
            <a:r>
              <a:rPr lang="en-US" dirty="0" smtClean="0"/>
              <a:t>and </a:t>
            </a:r>
            <a:r>
              <a:rPr lang="en-US" dirty="0"/>
              <a:t>translates these to even briefer versions that BHCs can teach PCP and nurse members of the team</a:t>
            </a:r>
            <a:r>
              <a:rPr lang="en-US" dirty="0" smtClean="0"/>
              <a:t>.</a:t>
            </a:r>
          </a:p>
          <a:p>
            <a:pPr marL="388620" indent="-342900" eaLnBrk="1" fontAlgn="auto" hangingPunct="1">
              <a:buClr>
                <a:schemeClr val="accent6">
                  <a:lumMod val="75000"/>
                </a:schemeClr>
              </a:buClr>
              <a:defRPr/>
            </a:pPr>
            <a:r>
              <a:rPr lang="en-US" dirty="0"/>
              <a:t>This allows the PCP, the BHC’s primary customer, to support client efforts to practice new strategies and skills over time and in this way sustain gains in functioning. </a:t>
            </a:r>
            <a:endParaRPr lang="en-US" dirty="0" smtClean="0"/>
          </a:p>
          <a:p>
            <a:pPr marL="388620" indent="-342900" eaLnBrk="1" fontAlgn="auto" hangingPunct="1">
              <a:buClr>
                <a:schemeClr val="accent6">
                  <a:lumMod val="75000"/>
                </a:schemeClr>
              </a:buClr>
              <a:defRPr/>
            </a:pPr>
            <a:r>
              <a:rPr lang="en-US" dirty="0" smtClean="0"/>
              <a:t>The </a:t>
            </a:r>
            <a:r>
              <a:rPr lang="en-US" dirty="0"/>
              <a:t>BHC is considered to be a primary care provider rather than a specialist and charts in the medical record rather than a separate mental health record. </a:t>
            </a:r>
            <a:endParaRPr lang="en-US" dirty="0" smtClean="0"/>
          </a:p>
          <a:p>
            <a:pPr marL="388620" indent="-342900" eaLnBrk="1" fontAlgn="auto" hangingPunct="1">
              <a:buClr>
                <a:schemeClr val="accent6">
                  <a:lumMod val="75000"/>
                </a:schemeClr>
              </a:buClr>
              <a:defRPr/>
            </a:pPr>
            <a:r>
              <a:rPr lang="en-US" dirty="0" smtClean="0"/>
              <a:t>The </a:t>
            </a:r>
            <a:r>
              <a:rPr lang="en-US" dirty="0"/>
              <a:t>BHC does not have a caseload, does not “open” or “close” cases, and is easily accessed by clients and family members on an intermittent basis over the course of their lifetime. </a:t>
            </a:r>
          </a:p>
          <a:p>
            <a:pPr marL="388620" indent="-342900" eaLnBrk="1" fontAlgn="auto" hangingPunct="1">
              <a:buClr>
                <a:schemeClr val="accent6">
                  <a:lumMod val="75000"/>
                </a:schemeClr>
              </a:buClr>
              <a:defRPr/>
            </a:pPr>
            <a:endParaRPr lang="en-US" dirty="0">
              <a:solidFill>
                <a:schemeClr val="tx1">
                  <a:lumMod val="75000"/>
                  <a:lumOff val="25000"/>
                </a:schemeClr>
              </a:solidFill>
            </a:endParaRPr>
          </a:p>
        </p:txBody>
      </p:sp>
      <p:sp>
        <p:nvSpPr>
          <p:cNvPr id="4" name="Slide Number Placeholder 3"/>
          <p:cNvSpPr>
            <a:spLocks noGrp="1"/>
          </p:cNvSpPr>
          <p:nvPr>
            <p:ph type="sldNum" sz="quarter" idx="16"/>
          </p:nvPr>
        </p:nvSpPr>
        <p:spPr/>
        <p:txBody>
          <a:bodyPr/>
          <a:lstStyle/>
          <a:p>
            <a:pPr>
              <a:defRPr/>
            </a:pPr>
            <a:fld id="{45A5610F-923E-44CD-B1D2-FB398BFC206B}" type="slidenum">
              <a:rPr lang="en-US" smtClean="0"/>
              <a:pPr>
                <a:defRPr/>
              </a:pPr>
              <a:t>8</a:t>
            </a:fld>
            <a:endParaRPr lang="en-US"/>
          </a:p>
        </p:txBody>
      </p:sp>
    </p:spTree>
    <p:extLst>
      <p:ext uri="{BB962C8B-B14F-4D97-AF65-F5344CB8AC3E}">
        <p14:creationId xmlns:p14="http://schemas.microsoft.com/office/powerpoint/2010/main" val="31888295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1" y="4372168"/>
            <a:ext cx="7010400" cy="1143000"/>
          </a:xfrm>
        </p:spPr>
        <p:txBody>
          <a:bodyPr/>
          <a:lstStyle/>
          <a:p>
            <a:pPr marL="320040" indent="-320040" eaLnBrk="1" fontAlgn="auto" hangingPunct="1">
              <a:spcAft>
                <a:spcPts val="0"/>
              </a:spcAft>
              <a:buClr>
                <a:schemeClr val="accent6">
                  <a:lumMod val="75000"/>
                </a:schemeClr>
              </a:buClr>
              <a:defRPr/>
            </a:pPr>
            <a:r>
              <a:rPr lang="en-US" dirty="0" smtClean="0"/>
              <a:t>The BI-CAT</a:t>
            </a:r>
            <a:endParaRPr lang="en-US" dirty="0"/>
          </a:p>
        </p:txBody>
      </p:sp>
      <p:sp>
        <p:nvSpPr>
          <p:cNvPr id="3" name="Content Placeholder 2"/>
          <p:cNvSpPr>
            <a:spLocks noGrp="1"/>
          </p:cNvSpPr>
          <p:nvPr>
            <p:ph sz="quarter" idx="13"/>
          </p:nvPr>
        </p:nvSpPr>
        <p:spPr>
          <a:xfrm>
            <a:off x="152400" y="731838"/>
            <a:ext cx="8763000" cy="3611562"/>
          </a:xfrm>
        </p:spPr>
        <p:txBody>
          <a:bodyPr rtlCol="0">
            <a:normAutofit/>
          </a:bodyPr>
          <a:lstStyle/>
          <a:p>
            <a:pPr marL="388620" indent="-342900" eaLnBrk="1" fontAlgn="auto" hangingPunct="1">
              <a:buClr>
                <a:schemeClr val="accent6">
                  <a:lumMod val="75000"/>
                </a:schemeClr>
              </a:buClr>
              <a:defRPr/>
            </a:pPr>
            <a:r>
              <a:rPr lang="en-US" dirty="0" smtClean="0"/>
              <a:t>The brief intervention - competency assessment tool</a:t>
            </a:r>
          </a:p>
          <a:p>
            <a:pPr marL="388620" indent="-342900" eaLnBrk="1" fontAlgn="auto" hangingPunct="1">
              <a:buClr>
                <a:schemeClr val="accent6">
                  <a:lumMod val="75000"/>
                </a:schemeClr>
              </a:buClr>
              <a:defRPr/>
            </a:pPr>
            <a:r>
              <a:rPr lang="en-US" dirty="0" smtClean="0"/>
              <a:t>Four domains:</a:t>
            </a:r>
          </a:p>
          <a:p>
            <a:pPr marL="1096645" lvl="2" indent="-457200" eaLnBrk="1" fontAlgn="auto" hangingPunct="1">
              <a:buClr>
                <a:schemeClr val="accent6">
                  <a:lumMod val="75000"/>
                </a:schemeClr>
              </a:buClr>
              <a:buFont typeface="+mj-lt"/>
              <a:buAutoNum type="arabicPeriod"/>
              <a:defRPr/>
            </a:pPr>
            <a:r>
              <a:rPr lang="en-US" sz="2800" dirty="0" smtClean="0"/>
              <a:t>Practice Context</a:t>
            </a:r>
          </a:p>
          <a:p>
            <a:pPr marL="1096645" lvl="2" indent="-457200" eaLnBrk="1" fontAlgn="auto" hangingPunct="1">
              <a:buClr>
                <a:schemeClr val="accent6">
                  <a:lumMod val="75000"/>
                </a:schemeClr>
              </a:buClr>
              <a:buFont typeface="+mj-lt"/>
              <a:buAutoNum type="arabicPeriod"/>
              <a:defRPr/>
            </a:pPr>
            <a:r>
              <a:rPr lang="en-US" sz="2800" dirty="0" smtClean="0"/>
              <a:t>Intervention Design</a:t>
            </a:r>
          </a:p>
          <a:p>
            <a:pPr marL="1096645" lvl="2" indent="-457200" eaLnBrk="1" fontAlgn="auto" hangingPunct="1">
              <a:buClr>
                <a:schemeClr val="accent6">
                  <a:lumMod val="75000"/>
                </a:schemeClr>
              </a:buClr>
              <a:buFont typeface="+mj-lt"/>
              <a:buAutoNum type="arabicPeriod"/>
              <a:defRPr/>
            </a:pPr>
            <a:r>
              <a:rPr lang="en-US" sz="2800" dirty="0" smtClean="0"/>
              <a:t>Intervention Delivery</a:t>
            </a:r>
          </a:p>
          <a:p>
            <a:pPr marL="1096645" lvl="2" indent="-457200" eaLnBrk="1" fontAlgn="auto" hangingPunct="1">
              <a:buClr>
                <a:schemeClr val="accent6">
                  <a:lumMod val="75000"/>
                </a:schemeClr>
              </a:buClr>
              <a:buFont typeface="+mj-lt"/>
              <a:buAutoNum type="arabicPeriod"/>
              <a:defRPr/>
            </a:pPr>
            <a:r>
              <a:rPr lang="en-US" sz="2800" dirty="0" smtClean="0"/>
              <a:t>Outcomes-based Practice</a:t>
            </a:r>
            <a:endParaRPr lang="en-US" sz="2800" dirty="0"/>
          </a:p>
          <a:p>
            <a:pPr marL="388620" indent="-342900" eaLnBrk="1" fontAlgn="auto" hangingPunct="1">
              <a:buClr>
                <a:schemeClr val="accent6">
                  <a:lumMod val="75000"/>
                </a:schemeClr>
              </a:buClr>
              <a:defRPr/>
            </a:pPr>
            <a:endParaRPr lang="en-US" dirty="0">
              <a:solidFill>
                <a:schemeClr val="tx1">
                  <a:lumMod val="75000"/>
                  <a:lumOff val="25000"/>
                </a:schemeClr>
              </a:solidFill>
            </a:endParaRPr>
          </a:p>
        </p:txBody>
      </p:sp>
      <p:sp>
        <p:nvSpPr>
          <p:cNvPr id="4" name="Slide Number Placeholder 3"/>
          <p:cNvSpPr>
            <a:spLocks noGrp="1"/>
          </p:cNvSpPr>
          <p:nvPr>
            <p:ph type="sldNum" sz="quarter" idx="16"/>
          </p:nvPr>
        </p:nvSpPr>
        <p:spPr/>
        <p:txBody>
          <a:bodyPr/>
          <a:lstStyle/>
          <a:p>
            <a:pPr>
              <a:defRPr/>
            </a:pPr>
            <a:fld id="{45A5610F-923E-44CD-B1D2-FB398BFC206B}" type="slidenum">
              <a:rPr lang="en-US" smtClean="0"/>
              <a:pPr>
                <a:defRPr/>
              </a:pPr>
              <a:t>9</a:t>
            </a:fld>
            <a:endParaRPr lang="en-US"/>
          </a:p>
        </p:txBody>
      </p:sp>
    </p:spTree>
    <p:extLst>
      <p:ext uri="{BB962C8B-B14F-4D97-AF65-F5344CB8AC3E}">
        <p14:creationId xmlns:p14="http://schemas.microsoft.com/office/powerpoint/2010/main" val="3720350758"/>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22098</TotalTime>
  <Words>864</Words>
  <Application>Microsoft Office PowerPoint</Application>
  <PresentationFormat>On-screen Show (4:3)</PresentationFormat>
  <Paragraphs>60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Slipstream</vt:lpstr>
      <vt:lpstr>Brief ACT and Population-based Care</vt:lpstr>
      <vt:lpstr>Setting the Stage</vt:lpstr>
      <vt:lpstr>Population-Based Care Perspective</vt:lpstr>
      <vt:lpstr>Population-Based Care Perspective</vt:lpstr>
      <vt:lpstr>Population-Based Care Perspective</vt:lpstr>
      <vt:lpstr>The PCBH Model</vt:lpstr>
      <vt:lpstr>The PCBH Model: BHCs</vt:lpstr>
      <vt:lpstr>The PCBH Model: BHCs</vt:lpstr>
      <vt:lpstr>The BI-CAT</vt:lpstr>
      <vt:lpstr>Mary</vt:lpstr>
      <vt:lpstr>Mary</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Brian Mundy</dc:creator>
  <cp:lastModifiedBy>Brian Mundy</cp:lastModifiedBy>
  <cp:revision>252</cp:revision>
  <cp:lastPrinted>2014-01-24T14:53:51Z</cp:lastPrinted>
  <dcterms:created xsi:type="dcterms:W3CDTF">2013-11-19T15:32:09Z</dcterms:created>
  <dcterms:modified xsi:type="dcterms:W3CDTF">2014-06-16T19:05:33Z</dcterms:modified>
</cp:coreProperties>
</file>