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rels" ContentType="application/vnd.openxmlformats-package.relationships+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letter"/>
  <p:notesSz cx="9144000" cy="6858000"/>
  <p:defaultTextStyle>
    <a:defPPr>
      <a:defRPr lang="en-US"/>
    </a:defPPr>
    <a:lvl1pPr marL="0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6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2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08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45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80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16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53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89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44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7200" cy="457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F566E9-2053-4B44-A9BB-57D8DE299FE3}" type="doc">
      <dgm:prSet loTypeId="urn:microsoft.com/office/officeart/2005/8/layout/cycle2" loCatId="cycle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DBE06E40-7BAA-4075-B7FE-FA7747D6033D}">
      <dgm:prSet phldrT="[Text]"/>
      <dgm:spPr/>
      <dgm:t>
        <a:bodyPr/>
        <a:lstStyle/>
        <a:p>
          <a:r>
            <a:rPr lang="en-US" dirty="0" smtClean="0"/>
            <a:t>Don’t need to be here</a:t>
          </a:r>
          <a:endParaRPr lang="en-US" dirty="0"/>
        </a:p>
      </dgm:t>
    </dgm:pt>
    <dgm:pt modelId="{55EE8BB8-A3D4-4D91-B580-86028F315BE2}" type="parTrans" cxnId="{E2897297-A3FB-4A19-B04F-8218280231F8}">
      <dgm:prSet/>
      <dgm:spPr/>
      <dgm:t>
        <a:bodyPr/>
        <a:lstStyle/>
        <a:p>
          <a:endParaRPr lang="en-US"/>
        </a:p>
      </dgm:t>
    </dgm:pt>
    <dgm:pt modelId="{C7D474C0-F3FB-45DF-97FD-B31D4304DFAD}" type="sibTrans" cxnId="{E2897297-A3FB-4A19-B04F-8218280231F8}">
      <dgm:prSet/>
      <dgm:spPr/>
      <dgm:t>
        <a:bodyPr/>
        <a:lstStyle/>
        <a:p>
          <a:endParaRPr lang="en-US"/>
        </a:p>
      </dgm:t>
    </dgm:pt>
    <dgm:pt modelId="{8F870FD5-AA68-4D3C-982A-325E578CE73C}">
      <dgm:prSet phldrT="[Text]"/>
      <dgm:spPr/>
      <dgm:t>
        <a:bodyPr/>
        <a:lstStyle/>
        <a:p>
          <a:r>
            <a:rPr lang="en-US" smtClean="0"/>
            <a:t>Multiple traumas</a:t>
          </a:r>
          <a:endParaRPr lang="en-US" dirty="0"/>
        </a:p>
      </dgm:t>
    </dgm:pt>
    <dgm:pt modelId="{F94E4E1A-9EEE-49BA-9B48-C07A717AD540}" type="parTrans" cxnId="{F82094AE-001F-480B-9FBE-27AC1B03E4C7}">
      <dgm:prSet/>
      <dgm:spPr/>
      <dgm:t>
        <a:bodyPr/>
        <a:lstStyle/>
        <a:p>
          <a:endParaRPr lang="en-US"/>
        </a:p>
      </dgm:t>
    </dgm:pt>
    <dgm:pt modelId="{25899300-1C98-4FB3-8681-C2B7A86BE5A2}" type="sibTrans" cxnId="{F82094AE-001F-480B-9FBE-27AC1B03E4C7}">
      <dgm:prSet/>
      <dgm:spPr/>
      <dgm:t>
        <a:bodyPr/>
        <a:lstStyle/>
        <a:p>
          <a:endParaRPr lang="en-US"/>
        </a:p>
      </dgm:t>
    </dgm:pt>
    <dgm:pt modelId="{D45CD451-A2CD-4732-AB78-EEC608BAC9DE}">
      <dgm:prSet phldrT="[Text]"/>
      <dgm:spPr/>
      <dgm:t>
        <a:bodyPr/>
        <a:lstStyle/>
        <a:p>
          <a:r>
            <a:rPr lang="en-US" dirty="0" smtClean="0"/>
            <a:t>Values &amp; </a:t>
          </a:r>
        </a:p>
        <a:p>
          <a:r>
            <a:rPr lang="en-US" dirty="0" smtClean="0"/>
            <a:t>Actions</a:t>
          </a:r>
          <a:endParaRPr lang="en-US" dirty="0"/>
        </a:p>
      </dgm:t>
    </dgm:pt>
    <dgm:pt modelId="{4F2BFF41-687F-4FF5-99B4-B9EEDA51E924}" type="parTrans" cxnId="{4C7A69F1-7A83-4028-BF6E-E51BE05955C4}">
      <dgm:prSet/>
      <dgm:spPr/>
      <dgm:t>
        <a:bodyPr/>
        <a:lstStyle/>
        <a:p>
          <a:endParaRPr lang="en-US"/>
        </a:p>
      </dgm:t>
    </dgm:pt>
    <dgm:pt modelId="{75A4AE43-A8CF-4A38-BB45-BCDCE39BED16}" type="sibTrans" cxnId="{4C7A69F1-7A83-4028-BF6E-E51BE05955C4}">
      <dgm:prSet/>
      <dgm:spPr/>
      <dgm:t>
        <a:bodyPr/>
        <a:lstStyle/>
        <a:p>
          <a:endParaRPr lang="en-US"/>
        </a:p>
      </dgm:t>
    </dgm:pt>
    <dgm:pt modelId="{B25C3FA9-08B8-4E82-82A5-788F53DD998C}">
      <dgm:prSet phldrT="[Text]"/>
      <dgm:spPr/>
      <dgm:t>
        <a:bodyPr/>
        <a:lstStyle/>
        <a:p>
          <a:r>
            <a:rPr lang="en-US" dirty="0" smtClean="0"/>
            <a:t>Matrix</a:t>
          </a:r>
        </a:p>
        <a:p>
          <a:r>
            <a:rPr lang="en-US" dirty="0" smtClean="0"/>
            <a:t>Noticing</a:t>
          </a:r>
          <a:endParaRPr lang="en-US" dirty="0"/>
        </a:p>
      </dgm:t>
    </dgm:pt>
    <dgm:pt modelId="{4B3CB2AA-D80B-4A58-A579-0EB6CFE97343}" type="sibTrans" cxnId="{9A8651D4-0F60-4D4D-9054-22720D37DAB8}">
      <dgm:prSet/>
      <dgm:spPr/>
      <dgm:t>
        <a:bodyPr/>
        <a:lstStyle/>
        <a:p>
          <a:endParaRPr lang="en-US"/>
        </a:p>
      </dgm:t>
    </dgm:pt>
    <dgm:pt modelId="{BFD2E0AE-F113-4138-90EA-84D00F084A0D}" type="parTrans" cxnId="{9A8651D4-0F60-4D4D-9054-22720D37DAB8}">
      <dgm:prSet/>
      <dgm:spPr/>
      <dgm:t>
        <a:bodyPr/>
        <a:lstStyle/>
        <a:p>
          <a:endParaRPr lang="en-US"/>
        </a:p>
      </dgm:t>
    </dgm:pt>
    <dgm:pt modelId="{82C9BD8D-F2D0-4C9F-9EB6-20DECEAC559F}">
      <dgm:prSet phldrT="[Text]"/>
      <dgm:spPr/>
      <dgm:t>
        <a:bodyPr/>
        <a:lstStyle/>
        <a:p>
          <a:r>
            <a:rPr lang="en-US" dirty="0" smtClean="0"/>
            <a:t>Substance abuse</a:t>
          </a:r>
          <a:endParaRPr lang="en-US" dirty="0"/>
        </a:p>
      </dgm:t>
    </dgm:pt>
    <dgm:pt modelId="{BC63E4AB-E1B8-46D5-AC32-8DA82DBCC6F6}" type="sibTrans" cxnId="{9D243771-6B16-4AEE-9857-5B833B88805F}">
      <dgm:prSet/>
      <dgm:spPr/>
      <dgm:t>
        <a:bodyPr/>
        <a:lstStyle/>
        <a:p>
          <a:endParaRPr lang="en-US"/>
        </a:p>
      </dgm:t>
    </dgm:pt>
    <dgm:pt modelId="{B8CE9D07-AF59-46B1-BF85-393929EF377D}" type="parTrans" cxnId="{9D243771-6B16-4AEE-9857-5B833B88805F}">
      <dgm:prSet/>
      <dgm:spPr/>
      <dgm:t>
        <a:bodyPr/>
        <a:lstStyle/>
        <a:p>
          <a:endParaRPr lang="en-US"/>
        </a:p>
      </dgm:t>
    </dgm:pt>
    <dgm:pt modelId="{52090FB5-035F-4F06-B201-0427C0087C10}" type="pres">
      <dgm:prSet presAssocID="{BAF566E9-2053-4B44-A9BB-57D8DE299FE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C7EDD5-97BB-4F51-8E6E-FF20E00EADFA}" type="pres">
      <dgm:prSet presAssocID="{DBE06E40-7BAA-4075-B7FE-FA7747D6033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B0E2F9-5505-47DF-A6E7-56A4E3071E33}" type="pres">
      <dgm:prSet presAssocID="{C7D474C0-F3FB-45DF-97FD-B31D4304DFAD}" presName="sibTrans" presStyleLbl="sibTrans2D1" presStyleIdx="0" presStyleCnt="5"/>
      <dgm:spPr/>
      <dgm:t>
        <a:bodyPr/>
        <a:lstStyle/>
        <a:p>
          <a:endParaRPr lang="en-US"/>
        </a:p>
      </dgm:t>
    </dgm:pt>
    <dgm:pt modelId="{6FAE228D-0D01-4397-9C1E-C5E2C5A85225}" type="pres">
      <dgm:prSet presAssocID="{C7D474C0-F3FB-45DF-97FD-B31D4304DFAD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5FDB5ED8-5547-4C66-BF5A-612035500F87}" type="pres">
      <dgm:prSet presAssocID="{8F870FD5-AA68-4D3C-982A-325E578CE73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00AC0E-E6D5-4EC9-9FC8-453FAF794FD4}" type="pres">
      <dgm:prSet presAssocID="{25899300-1C98-4FB3-8681-C2B7A86BE5A2}" presName="sibTrans" presStyleLbl="sibTrans2D1" presStyleIdx="1" presStyleCnt="5"/>
      <dgm:spPr/>
      <dgm:t>
        <a:bodyPr/>
        <a:lstStyle/>
        <a:p>
          <a:endParaRPr lang="en-US"/>
        </a:p>
      </dgm:t>
    </dgm:pt>
    <dgm:pt modelId="{E10FEE08-3F3C-478D-9824-6E255ADA61E1}" type="pres">
      <dgm:prSet presAssocID="{25899300-1C98-4FB3-8681-C2B7A86BE5A2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1D879B8-0F18-42B8-AD94-7A31FBC69A68}" type="pres">
      <dgm:prSet presAssocID="{82C9BD8D-F2D0-4C9F-9EB6-20DECEAC559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342787-6440-47D9-B044-59B54B79CF5B}" type="pres">
      <dgm:prSet presAssocID="{BC63E4AB-E1B8-46D5-AC32-8DA82DBCC6F6}" presName="sibTrans" presStyleLbl="sibTrans2D1" presStyleIdx="2" presStyleCnt="5"/>
      <dgm:spPr/>
      <dgm:t>
        <a:bodyPr/>
        <a:lstStyle/>
        <a:p>
          <a:endParaRPr lang="en-US"/>
        </a:p>
      </dgm:t>
    </dgm:pt>
    <dgm:pt modelId="{0BA84FB2-3C69-47F3-805A-1999281F6C2F}" type="pres">
      <dgm:prSet presAssocID="{BC63E4AB-E1B8-46D5-AC32-8DA82DBCC6F6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6EA20C75-6299-43F6-83CF-CBA2EB73757B}" type="pres">
      <dgm:prSet presAssocID="{B25C3FA9-08B8-4E82-82A5-788F53DD998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1D1C5A-6821-4FE9-A5BC-47F1A9BEAB43}" type="pres">
      <dgm:prSet presAssocID="{4B3CB2AA-D80B-4A58-A579-0EB6CFE97343}" presName="sibTrans" presStyleLbl="sibTrans2D1" presStyleIdx="3" presStyleCnt="5"/>
      <dgm:spPr/>
      <dgm:t>
        <a:bodyPr/>
        <a:lstStyle/>
        <a:p>
          <a:endParaRPr lang="en-US"/>
        </a:p>
      </dgm:t>
    </dgm:pt>
    <dgm:pt modelId="{90265B82-335B-4E7A-9154-24585B52D8A6}" type="pres">
      <dgm:prSet presAssocID="{4B3CB2AA-D80B-4A58-A579-0EB6CFE97343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019A6B48-DFDB-4373-942A-4BA9810880AC}" type="pres">
      <dgm:prSet presAssocID="{D45CD451-A2CD-4732-AB78-EEC608BAC9D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232C1C-C07D-422C-A01B-3492F7AE3365}" type="pres">
      <dgm:prSet presAssocID="{75A4AE43-A8CF-4A38-BB45-BCDCE39BED16}" presName="sibTrans" presStyleLbl="sibTrans2D1" presStyleIdx="4" presStyleCnt="5"/>
      <dgm:spPr/>
      <dgm:t>
        <a:bodyPr/>
        <a:lstStyle/>
        <a:p>
          <a:endParaRPr lang="en-US"/>
        </a:p>
      </dgm:t>
    </dgm:pt>
    <dgm:pt modelId="{8F3B153B-8EC2-4CB8-91B0-A03DBB9D1274}" type="pres">
      <dgm:prSet presAssocID="{75A4AE43-A8CF-4A38-BB45-BCDCE39BED16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F82094AE-001F-480B-9FBE-27AC1B03E4C7}" srcId="{BAF566E9-2053-4B44-A9BB-57D8DE299FE3}" destId="{8F870FD5-AA68-4D3C-982A-325E578CE73C}" srcOrd="1" destOrd="0" parTransId="{F94E4E1A-9EEE-49BA-9B48-C07A717AD540}" sibTransId="{25899300-1C98-4FB3-8681-C2B7A86BE5A2}"/>
    <dgm:cxn modelId="{0BC74CDB-D1AC-4C0F-B290-32A74E6B2A36}" type="presOf" srcId="{75A4AE43-A8CF-4A38-BB45-BCDCE39BED16}" destId="{8F3B153B-8EC2-4CB8-91B0-A03DBB9D1274}" srcOrd="1" destOrd="0" presId="urn:microsoft.com/office/officeart/2005/8/layout/cycle2"/>
    <dgm:cxn modelId="{5B8F34DA-50A1-41A6-878F-6B7FD71A9514}" type="presOf" srcId="{DBE06E40-7BAA-4075-B7FE-FA7747D6033D}" destId="{02C7EDD5-97BB-4F51-8E6E-FF20E00EADFA}" srcOrd="0" destOrd="0" presId="urn:microsoft.com/office/officeart/2005/8/layout/cycle2"/>
    <dgm:cxn modelId="{459D22FC-AA5C-4F5A-B81C-9EBF7260E479}" type="presOf" srcId="{82C9BD8D-F2D0-4C9F-9EB6-20DECEAC559F}" destId="{21D879B8-0F18-42B8-AD94-7A31FBC69A68}" srcOrd="0" destOrd="0" presId="urn:microsoft.com/office/officeart/2005/8/layout/cycle2"/>
    <dgm:cxn modelId="{E97D0A39-B6C2-47C2-A79B-2A55BE173CF8}" type="presOf" srcId="{4B3CB2AA-D80B-4A58-A579-0EB6CFE97343}" destId="{90265B82-335B-4E7A-9154-24585B52D8A6}" srcOrd="1" destOrd="0" presId="urn:microsoft.com/office/officeart/2005/8/layout/cycle2"/>
    <dgm:cxn modelId="{64626FA3-890F-40E4-BD40-11256741867B}" type="presOf" srcId="{8F870FD5-AA68-4D3C-982A-325E578CE73C}" destId="{5FDB5ED8-5547-4C66-BF5A-612035500F87}" srcOrd="0" destOrd="0" presId="urn:microsoft.com/office/officeart/2005/8/layout/cycle2"/>
    <dgm:cxn modelId="{9D243771-6B16-4AEE-9857-5B833B88805F}" srcId="{BAF566E9-2053-4B44-A9BB-57D8DE299FE3}" destId="{82C9BD8D-F2D0-4C9F-9EB6-20DECEAC559F}" srcOrd="2" destOrd="0" parTransId="{B8CE9D07-AF59-46B1-BF85-393929EF377D}" sibTransId="{BC63E4AB-E1B8-46D5-AC32-8DA82DBCC6F6}"/>
    <dgm:cxn modelId="{BD96DC9E-C97B-46F0-9DDB-38B4E44F5FA2}" type="presOf" srcId="{75A4AE43-A8CF-4A38-BB45-BCDCE39BED16}" destId="{CC232C1C-C07D-422C-A01B-3492F7AE3365}" srcOrd="0" destOrd="0" presId="urn:microsoft.com/office/officeart/2005/8/layout/cycle2"/>
    <dgm:cxn modelId="{7B6C7E83-4BF2-4A42-9F29-3A15D484E9D8}" type="presOf" srcId="{D45CD451-A2CD-4732-AB78-EEC608BAC9DE}" destId="{019A6B48-DFDB-4373-942A-4BA9810880AC}" srcOrd="0" destOrd="0" presId="urn:microsoft.com/office/officeart/2005/8/layout/cycle2"/>
    <dgm:cxn modelId="{359C5547-1F83-4D45-B228-1ABD989F780C}" type="presOf" srcId="{BC63E4AB-E1B8-46D5-AC32-8DA82DBCC6F6}" destId="{0BA84FB2-3C69-47F3-805A-1999281F6C2F}" srcOrd="1" destOrd="0" presId="urn:microsoft.com/office/officeart/2005/8/layout/cycle2"/>
    <dgm:cxn modelId="{01DE669D-F716-456E-B8D4-C36EB24C6DF3}" type="presOf" srcId="{B25C3FA9-08B8-4E82-82A5-788F53DD998C}" destId="{6EA20C75-6299-43F6-83CF-CBA2EB73757B}" srcOrd="0" destOrd="0" presId="urn:microsoft.com/office/officeart/2005/8/layout/cycle2"/>
    <dgm:cxn modelId="{F4476931-8591-4226-B454-C68904AE17F1}" type="presOf" srcId="{C7D474C0-F3FB-45DF-97FD-B31D4304DFAD}" destId="{6FAE228D-0D01-4397-9C1E-C5E2C5A85225}" srcOrd="1" destOrd="0" presId="urn:microsoft.com/office/officeart/2005/8/layout/cycle2"/>
    <dgm:cxn modelId="{B7A33ABB-4DC5-41B9-BC0C-AFCCE903D3A0}" type="presOf" srcId="{4B3CB2AA-D80B-4A58-A579-0EB6CFE97343}" destId="{391D1C5A-6821-4FE9-A5BC-47F1A9BEAB43}" srcOrd="0" destOrd="0" presId="urn:microsoft.com/office/officeart/2005/8/layout/cycle2"/>
    <dgm:cxn modelId="{AE338091-8C27-44A7-9E6A-C726BF45F5C0}" type="presOf" srcId="{25899300-1C98-4FB3-8681-C2B7A86BE5A2}" destId="{E10FEE08-3F3C-478D-9824-6E255ADA61E1}" srcOrd="1" destOrd="0" presId="urn:microsoft.com/office/officeart/2005/8/layout/cycle2"/>
    <dgm:cxn modelId="{4429FBE5-8296-4819-9A14-0553BF82234B}" type="presOf" srcId="{C7D474C0-F3FB-45DF-97FD-B31D4304DFAD}" destId="{44B0E2F9-5505-47DF-A6E7-56A4E3071E33}" srcOrd="0" destOrd="0" presId="urn:microsoft.com/office/officeart/2005/8/layout/cycle2"/>
    <dgm:cxn modelId="{E2897297-A3FB-4A19-B04F-8218280231F8}" srcId="{BAF566E9-2053-4B44-A9BB-57D8DE299FE3}" destId="{DBE06E40-7BAA-4075-B7FE-FA7747D6033D}" srcOrd="0" destOrd="0" parTransId="{55EE8BB8-A3D4-4D91-B580-86028F315BE2}" sibTransId="{C7D474C0-F3FB-45DF-97FD-B31D4304DFAD}"/>
    <dgm:cxn modelId="{A4F08813-3E70-4EE8-B171-B6227E4018BC}" type="presOf" srcId="{BAF566E9-2053-4B44-A9BB-57D8DE299FE3}" destId="{52090FB5-035F-4F06-B201-0427C0087C10}" srcOrd="0" destOrd="0" presId="urn:microsoft.com/office/officeart/2005/8/layout/cycle2"/>
    <dgm:cxn modelId="{4C7A69F1-7A83-4028-BF6E-E51BE05955C4}" srcId="{BAF566E9-2053-4B44-A9BB-57D8DE299FE3}" destId="{D45CD451-A2CD-4732-AB78-EEC608BAC9DE}" srcOrd="4" destOrd="0" parTransId="{4F2BFF41-687F-4FF5-99B4-B9EEDA51E924}" sibTransId="{75A4AE43-A8CF-4A38-BB45-BCDCE39BED16}"/>
    <dgm:cxn modelId="{E6000AE0-C16A-4BC9-BAFA-5D0CEAA0173C}" type="presOf" srcId="{25899300-1C98-4FB3-8681-C2B7A86BE5A2}" destId="{6100AC0E-E6D5-4EC9-9FC8-453FAF794FD4}" srcOrd="0" destOrd="0" presId="urn:microsoft.com/office/officeart/2005/8/layout/cycle2"/>
    <dgm:cxn modelId="{9A8651D4-0F60-4D4D-9054-22720D37DAB8}" srcId="{BAF566E9-2053-4B44-A9BB-57D8DE299FE3}" destId="{B25C3FA9-08B8-4E82-82A5-788F53DD998C}" srcOrd="3" destOrd="0" parTransId="{BFD2E0AE-F113-4138-90EA-84D00F084A0D}" sibTransId="{4B3CB2AA-D80B-4A58-A579-0EB6CFE97343}"/>
    <dgm:cxn modelId="{1E6AE5E6-E3A9-4DB4-A23A-A6C4F3DD2CDF}" type="presOf" srcId="{BC63E4AB-E1B8-46D5-AC32-8DA82DBCC6F6}" destId="{99342787-6440-47D9-B044-59B54B79CF5B}" srcOrd="0" destOrd="0" presId="urn:microsoft.com/office/officeart/2005/8/layout/cycle2"/>
    <dgm:cxn modelId="{84BB3326-DE03-435E-9229-DAF400A9AD8F}" type="presParOf" srcId="{52090FB5-035F-4F06-B201-0427C0087C10}" destId="{02C7EDD5-97BB-4F51-8E6E-FF20E00EADFA}" srcOrd="0" destOrd="0" presId="urn:microsoft.com/office/officeart/2005/8/layout/cycle2"/>
    <dgm:cxn modelId="{94AF1F98-C4D2-475F-BE04-83A79D3A0B99}" type="presParOf" srcId="{52090FB5-035F-4F06-B201-0427C0087C10}" destId="{44B0E2F9-5505-47DF-A6E7-56A4E3071E33}" srcOrd="1" destOrd="0" presId="urn:microsoft.com/office/officeart/2005/8/layout/cycle2"/>
    <dgm:cxn modelId="{2B5C417E-E9C5-4015-916A-ABDE79A74C92}" type="presParOf" srcId="{44B0E2F9-5505-47DF-A6E7-56A4E3071E33}" destId="{6FAE228D-0D01-4397-9C1E-C5E2C5A85225}" srcOrd="0" destOrd="0" presId="urn:microsoft.com/office/officeart/2005/8/layout/cycle2"/>
    <dgm:cxn modelId="{C5481BCF-C4F5-4DEA-8D44-04807F7F293A}" type="presParOf" srcId="{52090FB5-035F-4F06-B201-0427C0087C10}" destId="{5FDB5ED8-5547-4C66-BF5A-612035500F87}" srcOrd="2" destOrd="0" presId="urn:microsoft.com/office/officeart/2005/8/layout/cycle2"/>
    <dgm:cxn modelId="{5D20DF8C-811B-4438-9AE5-7E3AE0AF3C01}" type="presParOf" srcId="{52090FB5-035F-4F06-B201-0427C0087C10}" destId="{6100AC0E-E6D5-4EC9-9FC8-453FAF794FD4}" srcOrd="3" destOrd="0" presId="urn:microsoft.com/office/officeart/2005/8/layout/cycle2"/>
    <dgm:cxn modelId="{8D4270DF-117B-48D1-8375-101E398BED33}" type="presParOf" srcId="{6100AC0E-E6D5-4EC9-9FC8-453FAF794FD4}" destId="{E10FEE08-3F3C-478D-9824-6E255ADA61E1}" srcOrd="0" destOrd="0" presId="urn:microsoft.com/office/officeart/2005/8/layout/cycle2"/>
    <dgm:cxn modelId="{4360DA9B-A0AC-484B-8D77-367B99A40A59}" type="presParOf" srcId="{52090FB5-035F-4F06-B201-0427C0087C10}" destId="{21D879B8-0F18-42B8-AD94-7A31FBC69A68}" srcOrd="4" destOrd="0" presId="urn:microsoft.com/office/officeart/2005/8/layout/cycle2"/>
    <dgm:cxn modelId="{15613A47-0DC5-43E5-9854-45E50DDBB216}" type="presParOf" srcId="{52090FB5-035F-4F06-B201-0427C0087C10}" destId="{99342787-6440-47D9-B044-59B54B79CF5B}" srcOrd="5" destOrd="0" presId="urn:microsoft.com/office/officeart/2005/8/layout/cycle2"/>
    <dgm:cxn modelId="{FB65B648-F3B8-426E-8656-D64B50CF3CDF}" type="presParOf" srcId="{99342787-6440-47D9-B044-59B54B79CF5B}" destId="{0BA84FB2-3C69-47F3-805A-1999281F6C2F}" srcOrd="0" destOrd="0" presId="urn:microsoft.com/office/officeart/2005/8/layout/cycle2"/>
    <dgm:cxn modelId="{6FFAC89F-0785-4DC1-822F-5C33A7DD0871}" type="presParOf" srcId="{52090FB5-035F-4F06-B201-0427C0087C10}" destId="{6EA20C75-6299-43F6-83CF-CBA2EB73757B}" srcOrd="6" destOrd="0" presId="urn:microsoft.com/office/officeart/2005/8/layout/cycle2"/>
    <dgm:cxn modelId="{EAE0B000-AB42-403A-AED1-C2864AFD042C}" type="presParOf" srcId="{52090FB5-035F-4F06-B201-0427C0087C10}" destId="{391D1C5A-6821-4FE9-A5BC-47F1A9BEAB43}" srcOrd="7" destOrd="0" presId="urn:microsoft.com/office/officeart/2005/8/layout/cycle2"/>
    <dgm:cxn modelId="{3A331F17-E486-4262-ABB0-89715CFDEAEC}" type="presParOf" srcId="{391D1C5A-6821-4FE9-A5BC-47F1A9BEAB43}" destId="{90265B82-335B-4E7A-9154-24585B52D8A6}" srcOrd="0" destOrd="0" presId="urn:microsoft.com/office/officeart/2005/8/layout/cycle2"/>
    <dgm:cxn modelId="{C990B8C3-65B7-44F6-A0ED-FCC633705DA8}" type="presParOf" srcId="{52090FB5-035F-4F06-B201-0427C0087C10}" destId="{019A6B48-DFDB-4373-942A-4BA9810880AC}" srcOrd="8" destOrd="0" presId="urn:microsoft.com/office/officeart/2005/8/layout/cycle2"/>
    <dgm:cxn modelId="{0434E00D-449E-4E17-8C3F-E42AB6AD6590}" type="presParOf" srcId="{52090FB5-035F-4F06-B201-0427C0087C10}" destId="{CC232C1C-C07D-422C-A01B-3492F7AE3365}" srcOrd="9" destOrd="0" presId="urn:microsoft.com/office/officeart/2005/8/layout/cycle2"/>
    <dgm:cxn modelId="{AF1E0DA5-8628-4619-A95A-06FF1DB31D8A}" type="presParOf" srcId="{CC232C1C-C07D-422C-A01B-3492F7AE3365}" destId="{8F3B153B-8EC2-4CB8-91B0-A03DBB9D12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5B3D91-7452-4F76-8900-D9CFA4C5A580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346B65D5-07C1-47B5-B1D0-989F5CD9BA2F}" type="asst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800" b="1" dirty="0" smtClean="0"/>
            <a:t> Don’t </a:t>
          </a:r>
        </a:p>
        <a:p>
          <a:r>
            <a:rPr lang="en-US" sz="800" b="1" dirty="0" smtClean="0"/>
            <a:t>Talk </a:t>
          </a:r>
          <a:endParaRPr lang="en-US" sz="800" b="1" dirty="0"/>
        </a:p>
      </dgm:t>
    </dgm:pt>
    <dgm:pt modelId="{65A3C1BF-7F32-4DBF-97FC-65ECE9DD55A7}" type="parTrans" cxnId="{6EF4789F-A78A-4CA7-B762-8DBA50494E6A}">
      <dgm:prSet/>
      <dgm:spPr/>
      <dgm:t>
        <a:bodyPr/>
        <a:lstStyle/>
        <a:p>
          <a:endParaRPr lang="en-US"/>
        </a:p>
      </dgm:t>
    </dgm:pt>
    <dgm:pt modelId="{E0856C26-4592-4A8E-8CEA-2274DD5CED4D}" type="sibTrans" cxnId="{6EF4789F-A78A-4CA7-B762-8DBA50494E6A}">
      <dgm:prSet/>
      <dgm:spPr/>
      <dgm:t>
        <a:bodyPr/>
        <a:lstStyle/>
        <a:p>
          <a:endParaRPr lang="en-US"/>
        </a:p>
      </dgm:t>
    </dgm:pt>
    <dgm:pt modelId="{48407A37-FF48-4EBD-BC77-0AAA7D693A90}">
      <dgm:prSet phldrT="[Text]" custT="1"/>
      <dgm:spPr/>
      <dgm:t>
        <a:bodyPr/>
        <a:lstStyle/>
        <a:p>
          <a:r>
            <a:rPr lang="en-US" sz="800" dirty="0" smtClean="0"/>
            <a:t>Shy</a:t>
          </a:r>
          <a:endParaRPr lang="en-US" sz="800" dirty="0"/>
        </a:p>
      </dgm:t>
    </dgm:pt>
    <dgm:pt modelId="{BA4B7598-3DF4-4725-A43B-86C0E4004B3D}" type="parTrans" cxnId="{E0AA15B0-8E93-4BB0-BE20-6C42CAF2E62D}">
      <dgm:prSet/>
      <dgm:spPr/>
      <dgm:t>
        <a:bodyPr/>
        <a:lstStyle/>
        <a:p>
          <a:endParaRPr lang="en-US"/>
        </a:p>
      </dgm:t>
    </dgm:pt>
    <dgm:pt modelId="{E1552105-1662-449C-8E45-E5CB7B0029F6}" type="sibTrans" cxnId="{E0AA15B0-8E93-4BB0-BE20-6C42CAF2E62D}">
      <dgm:prSet/>
      <dgm:spPr/>
      <dgm:t>
        <a:bodyPr/>
        <a:lstStyle/>
        <a:p>
          <a:endParaRPr lang="en-US"/>
        </a:p>
      </dgm:t>
    </dgm:pt>
    <dgm:pt modelId="{C8C96D89-F2F2-4FDB-A095-34236AD13384}">
      <dgm:prSet phldrT="[Text]" custT="1"/>
      <dgm:spPr/>
      <dgm:t>
        <a:bodyPr/>
        <a:lstStyle/>
        <a:p>
          <a:r>
            <a:rPr lang="en-US" sz="800" dirty="0" smtClean="0"/>
            <a:t> Tough</a:t>
          </a:r>
          <a:endParaRPr lang="en-US" sz="800" dirty="0"/>
        </a:p>
      </dgm:t>
    </dgm:pt>
    <dgm:pt modelId="{533066AE-E641-4311-9A61-D5EDCAC59FDE}" type="parTrans" cxnId="{94CC6D1C-F274-4F79-99FC-1AE1228F289E}">
      <dgm:prSet/>
      <dgm:spPr/>
      <dgm:t>
        <a:bodyPr/>
        <a:lstStyle/>
        <a:p>
          <a:endParaRPr lang="en-US"/>
        </a:p>
      </dgm:t>
    </dgm:pt>
    <dgm:pt modelId="{52F39B3C-A030-4882-A1AC-1CCC1B599F61}" type="sibTrans" cxnId="{94CC6D1C-F274-4F79-99FC-1AE1228F289E}">
      <dgm:prSet/>
      <dgm:spPr/>
      <dgm:t>
        <a:bodyPr/>
        <a:lstStyle/>
        <a:p>
          <a:endParaRPr lang="en-US"/>
        </a:p>
      </dgm:t>
    </dgm:pt>
    <dgm:pt modelId="{54F9BB41-DE76-A047-A68B-70F4A0DE2A08}">
      <dgm:prSet custT="1"/>
      <dgm:spPr/>
      <dgm:t>
        <a:bodyPr/>
        <a:lstStyle/>
        <a:p>
          <a:r>
            <a:rPr lang="en-US" sz="800" b="1" dirty="0" smtClean="0"/>
            <a:t>All </a:t>
          </a:r>
        </a:p>
        <a:p>
          <a:r>
            <a:rPr lang="en-US" sz="800" b="1" dirty="0" smtClean="0"/>
            <a:t>Talk </a:t>
          </a:r>
        </a:p>
      </dgm:t>
    </dgm:pt>
    <dgm:pt modelId="{FD0E9841-4878-8C47-B008-D80CC6A7C3FD}" type="parTrans" cxnId="{3E8D32D7-273F-FC40-AA27-6FE76CF9577C}">
      <dgm:prSet/>
      <dgm:spPr/>
      <dgm:t>
        <a:bodyPr/>
        <a:lstStyle/>
        <a:p>
          <a:endParaRPr lang="en-US"/>
        </a:p>
      </dgm:t>
    </dgm:pt>
    <dgm:pt modelId="{641D9FE0-AFB2-C146-861A-8F667D2025EC}" type="sibTrans" cxnId="{3E8D32D7-273F-FC40-AA27-6FE76CF9577C}">
      <dgm:prSet/>
      <dgm:spPr/>
      <dgm:t>
        <a:bodyPr/>
        <a:lstStyle/>
        <a:p>
          <a:endParaRPr lang="en-US"/>
        </a:p>
      </dgm:t>
    </dgm:pt>
    <dgm:pt modelId="{D629E648-2243-474C-8ABA-0CE74F2B1A3C}">
      <dgm:prSet/>
      <dgm:spPr/>
      <dgm:t>
        <a:bodyPr/>
        <a:lstStyle/>
        <a:p>
          <a:r>
            <a:rPr lang="en-US" dirty="0" smtClean="0"/>
            <a:t>Minimize</a:t>
          </a:r>
          <a:endParaRPr lang="en-US" dirty="0"/>
        </a:p>
      </dgm:t>
    </dgm:pt>
    <dgm:pt modelId="{AD388BA8-51F0-B344-8A6E-FDA2B75F2D88}" type="parTrans" cxnId="{AC559744-D2D6-CF47-87F2-E50E182B59A4}">
      <dgm:prSet/>
      <dgm:spPr/>
      <dgm:t>
        <a:bodyPr/>
        <a:lstStyle/>
        <a:p>
          <a:endParaRPr lang="en-US"/>
        </a:p>
      </dgm:t>
    </dgm:pt>
    <dgm:pt modelId="{6D45E203-EB01-934C-A712-B21D2DF35440}" type="sibTrans" cxnId="{AC559744-D2D6-CF47-87F2-E50E182B59A4}">
      <dgm:prSet/>
      <dgm:spPr/>
      <dgm:t>
        <a:bodyPr/>
        <a:lstStyle/>
        <a:p>
          <a:endParaRPr lang="en-US"/>
        </a:p>
      </dgm:t>
    </dgm:pt>
    <dgm:pt modelId="{358B6376-A51E-5E4A-86C6-DADCB5CADBDB}">
      <dgm:prSet/>
      <dgm:spPr/>
      <dgm:t>
        <a:bodyPr/>
        <a:lstStyle/>
        <a:p>
          <a:r>
            <a:rPr lang="en-US" b="1" dirty="0" smtClean="0"/>
            <a:t>Complai</a:t>
          </a:r>
          <a:r>
            <a:rPr lang="en-US" dirty="0" smtClean="0"/>
            <a:t>n </a:t>
          </a:r>
          <a:endParaRPr lang="en-US" dirty="0"/>
        </a:p>
      </dgm:t>
    </dgm:pt>
    <dgm:pt modelId="{45046B55-08FC-C246-A98A-B9AF8E5E9602}" type="parTrans" cxnId="{DC7A95E6-F3AF-104B-A304-C1AE0C4FFCD2}">
      <dgm:prSet/>
      <dgm:spPr/>
      <dgm:t>
        <a:bodyPr/>
        <a:lstStyle/>
        <a:p>
          <a:endParaRPr lang="en-US"/>
        </a:p>
      </dgm:t>
    </dgm:pt>
    <dgm:pt modelId="{758FCF83-2B0F-2349-905A-AB87352FF8AD}" type="sibTrans" cxnId="{DC7A95E6-F3AF-104B-A304-C1AE0C4FFCD2}">
      <dgm:prSet/>
      <dgm:spPr/>
      <dgm:t>
        <a:bodyPr/>
        <a:lstStyle/>
        <a:p>
          <a:endParaRPr lang="en-US"/>
        </a:p>
      </dgm:t>
    </dgm:pt>
    <dgm:pt modelId="{92782968-828E-407D-A6E3-D52F9E2F630E}" type="pres">
      <dgm:prSet presAssocID="{285B3D91-7452-4F76-8900-D9CFA4C5A58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436830F-295E-7048-A0A0-A7B559490BBA}" type="pres">
      <dgm:prSet presAssocID="{346B65D5-07C1-47B5-B1D0-989F5CD9BA2F}" presName="hierRoot1" presStyleCnt="0">
        <dgm:presLayoutVars>
          <dgm:hierBranch val="init"/>
        </dgm:presLayoutVars>
      </dgm:prSet>
      <dgm:spPr/>
    </dgm:pt>
    <dgm:pt modelId="{ECECDA8D-6D51-094C-9524-E780D7B76615}" type="pres">
      <dgm:prSet presAssocID="{346B65D5-07C1-47B5-B1D0-989F5CD9BA2F}" presName="rootComposite1" presStyleCnt="0"/>
      <dgm:spPr/>
    </dgm:pt>
    <dgm:pt modelId="{34F3AF0C-CF32-CF4D-A8A2-E325A56AF7AC}" type="pres">
      <dgm:prSet presAssocID="{346B65D5-07C1-47B5-B1D0-989F5CD9BA2F}" presName="rootText1" presStyleLbl="node0" presStyleIdx="0" presStyleCnt="2" custScaleX="124916" custScaleY="2120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6E445B-A431-7441-948D-6ED477B1442A}" type="pres">
      <dgm:prSet presAssocID="{346B65D5-07C1-47B5-B1D0-989F5CD9BA2F}" presName="rootConnector1" presStyleLbl="asst0" presStyleIdx="0" presStyleCnt="0"/>
      <dgm:spPr/>
      <dgm:t>
        <a:bodyPr/>
        <a:lstStyle/>
        <a:p>
          <a:endParaRPr lang="en-US"/>
        </a:p>
      </dgm:t>
    </dgm:pt>
    <dgm:pt modelId="{0F7F2BA7-D3B3-D640-B2B1-EFA633E149E6}" type="pres">
      <dgm:prSet presAssocID="{346B65D5-07C1-47B5-B1D0-989F5CD9BA2F}" presName="hierChild2" presStyleCnt="0"/>
      <dgm:spPr/>
    </dgm:pt>
    <dgm:pt modelId="{55C39D86-969B-47FC-B35E-6FC3EF6D4341}" type="pres">
      <dgm:prSet presAssocID="{BA4B7598-3DF4-4725-A43B-86C0E4004B3D}" presName="Name37" presStyleLbl="parChTrans1D2" presStyleIdx="0" presStyleCnt="4"/>
      <dgm:spPr/>
      <dgm:t>
        <a:bodyPr/>
        <a:lstStyle/>
        <a:p>
          <a:endParaRPr lang="en-US"/>
        </a:p>
      </dgm:t>
    </dgm:pt>
    <dgm:pt modelId="{9F15722D-5892-4DA4-9409-E22B2144E585}" type="pres">
      <dgm:prSet presAssocID="{48407A37-FF48-4EBD-BC77-0AAA7D693A90}" presName="hierRoot2" presStyleCnt="0">
        <dgm:presLayoutVars>
          <dgm:hierBranch val="init"/>
        </dgm:presLayoutVars>
      </dgm:prSet>
      <dgm:spPr/>
    </dgm:pt>
    <dgm:pt modelId="{80913460-7407-4818-AE0E-4267B7E4E8CF}" type="pres">
      <dgm:prSet presAssocID="{48407A37-FF48-4EBD-BC77-0AAA7D693A90}" presName="rootComposite" presStyleCnt="0"/>
      <dgm:spPr/>
    </dgm:pt>
    <dgm:pt modelId="{DB1C761E-A460-46AD-9D00-670028F639CE}" type="pres">
      <dgm:prSet presAssocID="{48407A37-FF48-4EBD-BC77-0AAA7D693A90}" presName="rootText" presStyleLbl="node2" presStyleIdx="0" presStyleCnt="4" custScaleY="1543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EA8029-1A8D-4AF9-A43E-A1A7844ECB25}" type="pres">
      <dgm:prSet presAssocID="{48407A37-FF48-4EBD-BC77-0AAA7D693A90}" presName="rootConnector" presStyleLbl="node2" presStyleIdx="0" presStyleCnt="4"/>
      <dgm:spPr/>
      <dgm:t>
        <a:bodyPr/>
        <a:lstStyle/>
        <a:p>
          <a:endParaRPr lang="en-US"/>
        </a:p>
      </dgm:t>
    </dgm:pt>
    <dgm:pt modelId="{F88A8209-4C19-4BD5-83DB-55BFD5F504BA}" type="pres">
      <dgm:prSet presAssocID="{48407A37-FF48-4EBD-BC77-0AAA7D693A90}" presName="hierChild4" presStyleCnt="0"/>
      <dgm:spPr/>
    </dgm:pt>
    <dgm:pt modelId="{7ECE8D9A-FC9D-4DD2-A7C6-410DA97AD17F}" type="pres">
      <dgm:prSet presAssocID="{48407A37-FF48-4EBD-BC77-0AAA7D693A90}" presName="hierChild5" presStyleCnt="0"/>
      <dgm:spPr/>
    </dgm:pt>
    <dgm:pt modelId="{B1390898-7332-4DBF-81DF-76D1EA8F854B}" type="pres">
      <dgm:prSet presAssocID="{533066AE-E641-4311-9A61-D5EDCAC59FDE}" presName="Name37" presStyleLbl="parChTrans1D2" presStyleIdx="1" presStyleCnt="4"/>
      <dgm:spPr/>
      <dgm:t>
        <a:bodyPr/>
        <a:lstStyle/>
        <a:p>
          <a:endParaRPr lang="en-US"/>
        </a:p>
      </dgm:t>
    </dgm:pt>
    <dgm:pt modelId="{C1862E87-9423-472B-94C2-B9438C4FF708}" type="pres">
      <dgm:prSet presAssocID="{C8C96D89-F2F2-4FDB-A095-34236AD13384}" presName="hierRoot2" presStyleCnt="0">
        <dgm:presLayoutVars>
          <dgm:hierBranch val="init"/>
        </dgm:presLayoutVars>
      </dgm:prSet>
      <dgm:spPr/>
    </dgm:pt>
    <dgm:pt modelId="{AA2D284F-60C1-4CFE-8C93-9C3B82805B86}" type="pres">
      <dgm:prSet presAssocID="{C8C96D89-F2F2-4FDB-A095-34236AD13384}" presName="rootComposite" presStyleCnt="0"/>
      <dgm:spPr/>
    </dgm:pt>
    <dgm:pt modelId="{00FD1B76-FCC0-4E30-86AD-91215F285DAE}" type="pres">
      <dgm:prSet presAssocID="{C8C96D89-F2F2-4FDB-A095-34236AD13384}" presName="rootText" presStyleLbl="node2" presStyleIdx="1" presStyleCnt="4" custScaleY="1543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BF8E05-24A4-40F4-98BA-E65A5C8D49C6}" type="pres">
      <dgm:prSet presAssocID="{C8C96D89-F2F2-4FDB-A095-34236AD13384}" presName="rootConnector" presStyleLbl="node2" presStyleIdx="1" presStyleCnt="4"/>
      <dgm:spPr/>
      <dgm:t>
        <a:bodyPr/>
        <a:lstStyle/>
        <a:p>
          <a:endParaRPr lang="en-US"/>
        </a:p>
      </dgm:t>
    </dgm:pt>
    <dgm:pt modelId="{11920F32-3242-4D14-A035-5BDEC5A0EECA}" type="pres">
      <dgm:prSet presAssocID="{C8C96D89-F2F2-4FDB-A095-34236AD13384}" presName="hierChild4" presStyleCnt="0"/>
      <dgm:spPr/>
    </dgm:pt>
    <dgm:pt modelId="{0D3B041B-F6A9-4BA1-A84C-13B9052B9E9B}" type="pres">
      <dgm:prSet presAssocID="{C8C96D89-F2F2-4FDB-A095-34236AD13384}" presName="hierChild5" presStyleCnt="0"/>
      <dgm:spPr/>
    </dgm:pt>
    <dgm:pt modelId="{0C70C96C-A618-0B40-81F3-8B890A437A93}" type="pres">
      <dgm:prSet presAssocID="{346B65D5-07C1-47B5-B1D0-989F5CD9BA2F}" presName="hierChild3" presStyleCnt="0"/>
      <dgm:spPr/>
    </dgm:pt>
    <dgm:pt modelId="{9420DC3C-7812-384C-8E91-B106D59C32B6}" type="pres">
      <dgm:prSet presAssocID="{54F9BB41-DE76-A047-A68B-70F4A0DE2A08}" presName="hierRoot1" presStyleCnt="0">
        <dgm:presLayoutVars>
          <dgm:hierBranch val="init"/>
        </dgm:presLayoutVars>
      </dgm:prSet>
      <dgm:spPr/>
    </dgm:pt>
    <dgm:pt modelId="{D0CF3A09-B5F2-4C4B-BF46-6E7DDA112A4C}" type="pres">
      <dgm:prSet presAssocID="{54F9BB41-DE76-A047-A68B-70F4A0DE2A08}" presName="rootComposite1" presStyleCnt="0"/>
      <dgm:spPr/>
    </dgm:pt>
    <dgm:pt modelId="{55D596EF-F123-A142-BFEE-FD5F0B1AE382}" type="pres">
      <dgm:prSet presAssocID="{54F9BB41-DE76-A047-A68B-70F4A0DE2A08}" presName="rootText1" presStyleLbl="node0" presStyleIdx="1" presStyleCnt="2" custScaleX="122893" custScaleY="2120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8D98F4-7EAD-A94D-8D2E-2D1E6B091DD1}" type="pres">
      <dgm:prSet presAssocID="{54F9BB41-DE76-A047-A68B-70F4A0DE2A0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9377758-D9AE-5B41-8590-728BCA037190}" type="pres">
      <dgm:prSet presAssocID="{54F9BB41-DE76-A047-A68B-70F4A0DE2A08}" presName="hierChild2" presStyleCnt="0"/>
      <dgm:spPr/>
    </dgm:pt>
    <dgm:pt modelId="{A4951276-C3BE-614E-A4C6-43C0152DA69C}" type="pres">
      <dgm:prSet presAssocID="{45046B55-08FC-C246-A98A-B9AF8E5E9602}" presName="Name37" presStyleLbl="parChTrans1D2" presStyleIdx="2" presStyleCnt="4"/>
      <dgm:spPr/>
      <dgm:t>
        <a:bodyPr/>
        <a:lstStyle/>
        <a:p>
          <a:endParaRPr lang="en-US"/>
        </a:p>
      </dgm:t>
    </dgm:pt>
    <dgm:pt modelId="{AA945A36-8939-F941-9CD3-3040717BCC2F}" type="pres">
      <dgm:prSet presAssocID="{358B6376-A51E-5E4A-86C6-DADCB5CADBDB}" presName="hierRoot2" presStyleCnt="0">
        <dgm:presLayoutVars>
          <dgm:hierBranch val="init"/>
        </dgm:presLayoutVars>
      </dgm:prSet>
      <dgm:spPr/>
    </dgm:pt>
    <dgm:pt modelId="{44A957AD-5DE4-E14C-8949-4116A0F55BBF}" type="pres">
      <dgm:prSet presAssocID="{358B6376-A51E-5E4A-86C6-DADCB5CADBDB}" presName="rootComposite" presStyleCnt="0"/>
      <dgm:spPr/>
    </dgm:pt>
    <dgm:pt modelId="{D3275772-5147-8643-90CF-37EED6C62BF9}" type="pres">
      <dgm:prSet presAssocID="{358B6376-A51E-5E4A-86C6-DADCB5CADBDB}" presName="rootText" presStyleLbl="node2" presStyleIdx="2" presStyleCnt="4" custScaleY="1543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E94E85-ED43-3148-87AA-5DE374A46C3F}" type="pres">
      <dgm:prSet presAssocID="{358B6376-A51E-5E4A-86C6-DADCB5CADBDB}" presName="rootConnector" presStyleLbl="node2" presStyleIdx="2" presStyleCnt="4"/>
      <dgm:spPr/>
      <dgm:t>
        <a:bodyPr/>
        <a:lstStyle/>
        <a:p>
          <a:endParaRPr lang="en-US"/>
        </a:p>
      </dgm:t>
    </dgm:pt>
    <dgm:pt modelId="{F880C546-1468-2E40-874A-0543A010E9AD}" type="pres">
      <dgm:prSet presAssocID="{358B6376-A51E-5E4A-86C6-DADCB5CADBDB}" presName="hierChild4" presStyleCnt="0"/>
      <dgm:spPr/>
    </dgm:pt>
    <dgm:pt modelId="{F58C4574-4603-2541-99CF-05D35D7A6DF6}" type="pres">
      <dgm:prSet presAssocID="{358B6376-A51E-5E4A-86C6-DADCB5CADBDB}" presName="hierChild5" presStyleCnt="0"/>
      <dgm:spPr/>
    </dgm:pt>
    <dgm:pt modelId="{1A398E60-7305-E64A-A8C9-18A7E324AC43}" type="pres">
      <dgm:prSet presAssocID="{AD388BA8-51F0-B344-8A6E-FDA2B75F2D88}" presName="Name37" presStyleLbl="parChTrans1D2" presStyleIdx="3" presStyleCnt="4"/>
      <dgm:spPr/>
      <dgm:t>
        <a:bodyPr/>
        <a:lstStyle/>
        <a:p>
          <a:endParaRPr lang="en-US"/>
        </a:p>
      </dgm:t>
    </dgm:pt>
    <dgm:pt modelId="{DA730627-FCE0-5641-85E6-885759FEACCD}" type="pres">
      <dgm:prSet presAssocID="{D629E648-2243-474C-8ABA-0CE74F2B1A3C}" presName="hierRoot2" presStyleCnt="0">
        <dgm:presLayoutVars>
          <dgm:hierBranch val="init"/>
        </dgm:presLayoutVars>
      </dgm:prSet>
      <dgm:spPr/>
    </dgm:pt>
    <dgm:pt modelId="{A2DCBB9B-5854-D049-8C36-C2737BED7FD0}" type="pres">
      <dgm:prSet presAssocID="{D629E648-2243-474C-8ABA-0CE74F2B1A3C}" presName="rootComposite" presStyleCnt="0"/>
      <dgm:spPr/>
    </dgm:pt>
    <dgm:pt modelId="{0F05D3CE-B394-8640-8A16-6A68ADAB5A83}" type="pres">
      <dgm:prSet presAssocID="{D629E648-2243-474C-8ABA-0CE74F2B1A3C}" presName="rootText" presStyleLbl="node2" presStyleIdx="3" presStyleCnt="4" custScaleY="1543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D0068F-B865-164E-8589-D7D40A4A24F6}" type="pres">
      <dgm:prSet presAssocID="{D629E648-2243-474C-8ABA-0CE74F2B1A3C}" presName="rootConnector" presStyleLbl="node2" presStyleIdx="3" presStyleCnt="4"/>
      <dgm:spPr/>
      <dgm:t>
        <a:bodyPr/>
        <a:lstStyle/>
        <a:p>
          <a:endParaRPr lang="en-US"/>
        </a:p>
      </dgm:t>
    </dgm:pt>
    <dgm:pt modelId="{372B645B-377A-C545-AC49-A4C42EE3CAFB}" type="pres">
      <dgm:prSet presAssocID="{D629E648-2243-474C-8ABA-0CE74F2B1A3C}" presName="hierChild4" presStyleCnt="0"/>
      <dgm:spPr/>
    </dgm:pt>
    <dgm:pt modelId="{D21F066C-0611-644F-BA35-1D064C815299}" type="pres">
      <dgm:prSet presAssocID="{D629E648-2243-474C-8ABA-0CE74F2B1A3C}" presName="hierChild5" presStyleCnt="0"/>
      <dgm:spPr/>
    </dgm:pt>
    <dgm:pt modelId="{B7E7B87F-7257-B146-AC2F-A389B9B7A329}" type="pres">
      <dgm:prSet presAssocID="{54F9BB41-DE76-A047-A68B-70F4A0DE2A08}" presName="hierChild3" presStyleCnt="0"/>
      <dgm:spPr/>
    </dgm:pt>
  </dgm:ptLst>
  <dgm:cxnLst>
    <dgm:cxn modelId="{9DE25877-0FB2-7D4E-867E-93BE3C9A40B3}" type="presOf" srcId="{48407A37-FF48-4EBD-BC77-0AAA7D693A90}" destId="{3DEA8029-1A8D-4AF9-A43E-A1A7844ECB25}" srcOrd="1" destOrd="0" presId="urn:microsoft.com/office/officeart/2005/8/layout/orgChart1"/>
    <dgm:cxn modelId="{94CC6D1C-F274-4F79-99FC-1AE1228F289E}" srcId="{346B65D5-07C1-47B5-B1D0-989F5CD9BA2F}" destId="{C8C96D89-F2F2-4FDB-A095-34236AD13384}" srcOrd="1" destOrd="0" parTransId="{533066AE-E641-4311-9A61-D5EDCAC59FDE}" sibTransId="{52F39B3C-A030-4882-A1AC-1CCC1B599F61}"/>
    <dgm:cxn modelId="{D52E254C-5693-9E43-AA70-B681DDC76B30}" type="presOf" srcId="{533066AE-E641-4311-9A61-D5EDCAC59FDE}" destId="{B1390898-7332-4DBF-81DF-76D1EA8F854B}" srcOrd="0" destOrd="0" presId="urn:microsoft.com/office/officeart/2005/8/layout/orgChart1"/>
    <dgm:cxn modelId="{9B320015-91B0-314A-990E-F8539A4B3919}" type="presOf" srcId="{AD388BA8-51F0-B344-8A6E-FDA2B75F2D88}" destId="{1A398E60-7305-E64A-A8C9-18A7E324AC43}" srcOrd="0" destOrd="0" presId="urn:microsoft.com/office/officeart/2005/8/layout/orgChart1"/>
    <dgm:cxn modelId="{81A188AC-7DDB-1540-B7C6-ED859F887287}" type="presOf" srcId="{54F9BB41-DE76-A047-A68B-70F4A0DE2A08}" destId="{55D596EF-F123-A142-BFEE-FD5F0B1AE382}" srcOrd="0" destOrd="0" presId="urn:microsoft.com/office/officeart/2005/8/layout/orgChart1"/>
    <dgm:cxn modelId="{E2220710-71DE-5846-978A-8DA430C0F7D8}" type="presOf" srcId="{358B6376-A51E-5E4A-86C6-DADCB5CADBDB}" destId="{3EE94E85-ED43-3148-87AA-5DE374A46C3F}" srcOrd="1" destOrd="0" presId="urn:microsoft.com/office/officeart/2005/8/layout/orgChart1"/>
    <dgm:cxn modelId="{DC7A95E6-F3AF-104B-A304-C1AE0C4FFCD2}" srcId="{54F9BB41-DE76-A047-A68B-70F4A0DE2A08}" destId="{358B6376-A51E-5E4A-86C6-DADCB5CADBDB}" srcOrd="0" destOrd="0" parTransId="{45046B55-08FC-C246-A98A-B9AF8E5E9602}" sibTransId="{758FCF83-2B0F-2349-905A-AB87352FF8AD}"/>
    <dgm:cxn modelId="{6EF4789F-A78A-4CA7-B762-8DBA50494E6A}" srcId="{285B3D91-7452-4F76-8900-D9CFA4C5A580}" destId="{346B65D5-07C1-47B5-B1D0-989F5CD9BA2F}" srcOrd="0" destOrd="0" parTransId="{65A3C1BF-7F32-4DBF-97FC-65ECE9DD55A7}" sibTransId="{E0856C26-4592-4A8E-8CEA-2274DD5CED4D}"/>
    <dgm:cxn modelId="{BA4FD42E-A414-FC4A-BE2D-B280A9735170}" type="presOf" srcId="{D629E648-2243-474C-8ABA-0CE74F2B1A3C}" destId="{0F05D3CE-B394-8640-8A16-6A68ADAB5A83}" srcOrd="0" destOrd="0" presId="urn:microsoft.com/office/officeart/2005/8/layout/orgChart1"/>
    <dgm:cxn modelId="{55D1910B-C82B-5048-B6C7-AE3167952676}" type="presOf" srcId="{358B6376-A51E-5E4A-86C6-DADCB5CADBDB}" destId="{D3275772-5147-8643-90CF-37EED6C62BF9}" srcOrd="0" destOrd="0" presId="urn:microsoft.com/office/officeart/2005/8/layout/orgChart1"/>
    <dgm:cxn modelId="{CB008B38-1D86-C44C-8E3A-81405E10BA1B}" type="presOf" srcId="{285B3D91-7452-4F76-8900-D9CFA4C5A580}" destId="{92782968-828E-407D-A6E3-D52F9E2F630E}" srcOrd="0" destOrd="0" presId="urn:microsoft.com/office/officeart/2005/8/layout/orgChart1"/>
    <dgm:cxn modelId="{4406E847-C88C-0E40-A6E7-4B8EEB0B9C78}" type="presOf" srcId="{54F9BB41-DE76-A047-A68B-70F4A0DE2A08}" destId="{C98D98F4-7EAD-A94D-8D2E-2D1E6B091DD1}" srcOrd="1" destOrd="0" presId="urn:microsoft.com/office/officeart/2005/8/layout/orgChart1"/>
    <dgm:cxn modelId="{E0AA15B0-8E93-4BB0-BE20-6C42CAF2E62D}" srcId="{346B65D5-07C1-47B5-B1D0-989F5CD9BA2F}" destId="{48407A37-FF48-4EBD-BC77-0AAA7D693A90}" srcOrd="0" destOrd="0" parTransId="{BA4B7598-3DF4-4725-A43B-86C0E4004B3D}" sibTransId="{E1552105-1662-449C-8E45-E5CB7B0029F6}"/>
    <dgm:cxn modelId="{3E8D32D7-273F-FC40-AA27-6FE76CF9577C}" srcId="{285B3D91-7452-4F76-8900-D9CFA4C5A580}" destId="{54F9BB41-DE76-A047-A68B-70F4A0DE2A08}" srcOrd="1" destOrd="0" parTransId="{FD0E9841-4878-8C47-B008-D80CC6A7C3FD}" sibTransId="{641D9FE0-AFB2-C146-861A-8F667D2025EC}"/>
    <dgm:cxn modelId="{3B4C3043-5D79-F94D-B16D-3444A94F5FAC}" type="presOf" srcId="{C8C96D89-F2F2-4FDB-A095-34236AD13384}" destId="{00FD1B76-FCC0-4E30-86AD-91215F285DAE}" srcOrd="0" destOrd="0" presId="urn:microsoft.com/office/officeart/2005/8/layout/orgChart1"/>
    <dgm:cxn modelId="{3C80A288-00CB-1847-BCBE-FE8EED1579F0}" type="presOf" srcId="{48407A37-FF48-4EBD-BC77-0AAA7D693A90}" destId="{DB1C761E-A460-46AD-9D00-670028F639CE}" srcOrd="0" destOrd="0" presId="urn:microsoft.com/office/officeart/2005/8/layout/orgChart1"/>
    <dgm:cxn modelId="{14BA34B8-84CF-3D4D-8FDB-F1D196A0B23A}" type="presOf" srcId="{BA4B7598-3DF4-4725-A43B-86C0E4004B3D}" destId="{55C39D86-969B-47FC-B35E-6FC3EF6D4341}" srcOrd="0" destOrd="0" presId="urn:microsoft.com/office/officeart/2005/8/layout/orgChart1"/>
    <dgm:cxn modelId="{5D15E31C-3909-4F4C-B5A9-01CD4F901B8B}" type="presOf" srcId="{45046B55-08FC-C246-A98A-B9AF8E5E9602}" destId="{A4951276-C3BE-614E-A4C6-43C0152DA69C}" srcOrd="0" destOrd="0" presId="urn:microsoft.com/office/officeart/2005/8/layout/orgChart1"/>
    <dgm:cxn modelId="{CE43D928-91F2-F24E-B7DE-AAE2FD714CC3}" type="presOf" srcId="{346B65D5-07C1-47B5-B1D0-989F5CD9BA2F}" destId="{AC6E445B-A431-7441-948D-6ED477B1442A}" srcOrd="1" destOrd="0" presId="urn:microsoft.com/office/officeart/2005/8/layout/orgChart1"/>
    <dgm:cxn modelId="{6FC5E390-B029-B243-A667-54AF2CF2EFEC}" type="presOf" srcId="{C8C96D89-F2F2-4FDB-A095-34236AD13384}" destId="{CBBF8E05-24A4-40F4-98BA-E65A5C8D49C6}" srcOrd="1" destOrd="0" presId="urn:microsoft.com/office/officeart/2005/8/layout/orgChart1"/>
    <dgm:cxn modelId="{61B0CC29-B0BE-EA4E-B6CC-F6EB4E99AA83}" type="presOf" srcId="{D629E648-2243-474C-8ABA-0CE74F2B1A3C}" destId="{5CD0068F-B865-164E-8589-D7D40A4A24F6}" srcOrd="1" destOrd="0" presId="urn:microsoft.com/office/officeart/2005/8/layout/orgChart1"/>
    <dgm:cxn modelId="{AC559744-D2D6-CF47-87F2-E50E182B59A4}" srcId="{54F9BB41-DE76-A047-A68B-70F4A0DE2A08}" destId="{D629E648-2243-474C-8ABA-0CE74F2B1A3C}" srcOrd="1" destOrd="0" parTransId="{AD388BA8-51F0-B344-8A6E-FDA2B75F2D88}" sibTransId="{6D45E203-EB01-934C-A712-B21D2DF35440}"/>
    <dgm:cxn modelId="{4480D1BD-566B-A940-AA69-2A5263EA37B6}" type="presOf" srcId="{346B65D5-07C1-47B5-B1D0-989F5CD9BA2F}" destId="{34F3AF0C-CF32-CF4D-A8A2-E325A56AF7AC}" srcOrd="0" destOrd="0" presId="urn:microsoft.com/office/officeart/2005/8/layout/orgChart1"/>
    <dgm:cxn modelId="{9F8DB6C4-27E8-6E4D-BBA7-86496EE2C343}" type="presParOf" srcId="{92782968-828E-407D-A6E3-D52F9E2F630E}" destId="{9436830F-295E-7048-A0A0-A7B559490BBA}" srcOrd="0" destOrd="0" presId="urn:microsoft.com/office/officeart/2005/8/layout/orgChart1"/>
    <dgm:cxn modelId="{702CFA75-67F9-EC46-B9A3-29E7EDBBF32C}" type="presParOf" srcId="{9436830F-295E-7048-A0A0-A7B559490BBA}" destId="{ECECDA8D-6D51-094C-9524-E780D7B76615}" srcOrd="0" destOrd="0" presId="urn:microsoft.com/office/officeart/2005/8/layout/orgChart1"/>
    <dgm:cxn modelId="{7C253B10-C76C-B446-8640-B55B4A3ACBE1}" type="presParOf" srcId="{ECECDA8D-6D51-094C-9524-E780D7B76615}" destId="{34F3AF0C-CF32-CF4D-A8A2-E325A56AF7AC}" srcOrd="0" destOrd="0" presId="urn:microsoft.com/office/officeart/2005/8/layout/orgChart1"/>
    <dgm:cxn modelId="{F34F23C1-AE95-A94A-907C-0643F6B92D97}" type="presParOf" srcId="{ECECDA8D-6D51-094C-9524-E780D7B76615}" destId="{AC6E445B-A431-7441-948D-6ED477B1442A}" srcOrd="1" destOrd="0" presId="urn:microsoft.com/office/officeart/2005/8/layout/orgChart1"/>
    <dgm:cxn modelId="{05526EFB-B582-FF44-AD69-7593E625B850}" type="presParOf" srcId="{9436830F-295E-7048-A0A0-A7B559490BBA}" destId="{0F7F2BA7-D3B3-D640-B2B1-EFA633E149E6}" srcOrd="1" destOrd="0" presId="urn:microsoft.com/office/officeart/2005/8/layout/orgChart1"/>
    <dgm:cxn modelId="{D6132F9E-B6C7-1C4C-9012-7AFE16084CB2}" type="presParOf" srcId="{0F7F2BA7-D3B3-D640-B2B1-EFA633E149E6}" destId="{55C39D86-969B-47FC-B35E-6FC3EF6D4341}" srcOrd="0" destOrd="0" presId="urn:microsoft.com/office/officeart/2005/8/layout/orgChart1"/>
    <dgm:cxn modelId="{A56519CD-D563-7847-B442-54962FDD2915}" type="presParOf" srcId="{0F7F2BA7-D3B3-D640-B2B1-EFA633E149E6}" destId="{9F15722D-5892-4DA4-9409-E22B2144E585}" srcOrd="1" destOrd="0" presId="urn:microsoft.com/office/officeart/2005/8/layout/orgChart1"/>
    <dgm:cxn modelId="{E9701E63-9873-3045-8BA8-E7E282D0C16F}" type="presParOf" srcId="{9F15722D-5892-4DA4-9409-E22B2144E585}" destId="{80913460-7407-4818-AE0E-4267B7E4E8CF}" srcOrd="0" destOrd="0" presId="urn:microsoft.com/office/officeart/2005/8/layout/orgChart1"/>
    <dgm:cxn modelId="{C3778977-D723-9F44-9BD4-6A343C24EB8D}" type="presParOf" srcId="{80913460-7407-4818-AE0E-4267B7E4E8CF}" destId="{DB1C761E-A460-46AD-9D00-670028F639CE}" srcOrd="0" destOrd="0" presId="urn:microsoft.com/office/officeart/2005/8/layout/orgChart1"/>
    <dgm:cxn modelId="{4ADFD038-57C9-614F-B301-A23C0E17F175}" type="presParOf" srcId="{80913460-7407-4818-AE0E-4267B7E4E8CF}" destId="{3DEA8029-1A8D-4AF9-A43E-A1A7844ECB25}" srcOrd="1" destOrd="0" presId="urn:microsoft.com/office/officeart/2005/8/layout/orgChart1"/>
    <dgm:cxn modelId="{088312E4-472A-E645-81DF-BC1D3079A66B}" type="presParOf" srcId="{9F15722D-5892-4DA4-9409-E22B2144E585}" destId="{F88A8209-4C19-4BD5-83DB-55BFD5F504BA}" srcOrd="1" destOrd="0" presId="urn:microsoft.com/office/officeart/2005/8/layout/orgChart1"/>
    <dgm:cxn modelId="{4A354FC0-CB3E-2B4B-ADA9-F579168E75E5}" type="presParOf" srcId="{9F15722D-5892-4DA4-9409-E22B2144E585}" destId="{7ECE8D9A-FC9D-4DD2-A7C6-410DA97AD17F}" srcOrd="2" destOrd="0" presId="urn:microsoft.com/office/officeart/2005/8/layout/orgChart1"/>
    <dgm:cxn modelId="{06756A0D-6FDB-C34D-8572-25FBC92E579E}" type="presParOf" srcId="{0F7F2BA7-D3B3-D640-B2B1-EFA633E149E6}" destId="{B1390898-7332-4DBF-81DF-76D1EA8F854B}" srcOrd="2" destOrd="0" presId="urn:microsoft.com/office/officeart/2005/8/layout/orgChart1"/>
    <dgm:cxn modelId="{EA2D0FD8-3987-6245-AEBA-8EC5F6C9575E}" type="presParOf" srcId="{0F7F2BA7-D3B3-D640-B2B1-EFA633E149E6}" destId="{C1862E87-9423-472B-94C2-B9438C4FF708}" srcOrd="3" destOrd="0" presId="urn:microsoft.com/office/officeart/2005/8/layout/orgChart1"/>
    <dgm:cxn modelId="{F11B3B7E-ADB4-294A-9691-EBD85FA1AA7B}" type="presParOf" srcId="{C1862E87-9423-472B-94C2-B9438C4FF708}" destId="{AA2D284F-60C1-4CFE-8C93-9C3B82805B86}" srcOrd="0" destOrd="0" presId="urn:microsoft.com/office/officeart/2005/8/layout/orgChart1"/>
    <dgm:cxn modelId="{E9224C46-509E-C54D-95B5-8179856F4887}" type="presParOf" srcId="{AA2D284F-60C1-4CFE-8C93-9C3B82805B86}" destId="{00FD1B76-FCC0-4E30-86AD-91215F285DAE}" srcOrd="0" destOrd="0" presId="urn:microsoft.com/office/officeart/2005/8/layout/orgChart1"/>
    <dgm:cxn modelId="{E2921C46-1C02-294E-A4EB-69E8308B0C82}" type="presParOf" srcId="{AA2D284F-60C1-4CFE-8C93-9C3B82805B86}" destId="{CBBF8E05-24A4-40F4-98BA-E65A5C8D49C6}" srcOrd="1" destOrd="0" presId="urn:microsoft.com/office/officeart/2005/8/layout/orgChart1"/>
    <dgm:cxn modelId="{AD4E4368-5CCF-F240-97BC-0F23962BEFBF}" type="presParOf" srcId="{C1862E87-9423-472B-94C2-B9438C4FF708}" destId="{11920F32-3242-4D14-A035-5BDEC5A0EECA}" srcOrd="1" destOrd="0" presId="urn:microsoft.com/office/officeart/2005/8/layout/orgChart1"/>
    <dgm:cxn modelId="{9C568A77-6122-A74F-A0FE-DF94745DF2C5}" type="presParOf" srcId="{C1862E87-9423-472B-94C2-B9438C4FF708}" destId="{0D3B041B-F6A9-4BA1-A84C-13B9052B9E9B}" srcOrd="2" destOrd="0" presId="urn:microsoft.com/office/officeart/2005/8/layout/orgChart1"/>
    <dgm:cxn modelId="{264594A3-4E74-4343-BC7E-DCA471CB8E81}" type="presParOf" srcId="{9436830F-295E-7048-A0A0-A7B559490BBA}" destId="{0C70C96C-A618-0B40-81F3-8B890A437A93}" srcOrd="2" destOrd="0" presId="urn:microsoft.com/office/officeart/2005/8/layout/orgChart1"/>
    <dgm:cxn modelId="{AFEE4B89-4F5E-1E47-BCB1-95F49E31199F}" type="presParOf" srcId="{92782968-828E-407D-A6E3-D52F9E2F630E}" destId="{9420DC3C-7812-384C-8E91-B106D59C32B6}" srcOrd="1" destOrd="0" presId="urn:microsoft.com/office/officeart/2005/8/layout/orgChart1"/>
    <dgm:cxn modelId="{0C8BDDDE-6603-CB4D-A028-F81313013FC4}" type="presParOf" srcId="{9420DC3C-7812-384C-8E91-B106D59C32B6}" destId="{D0CF3A09-B5F2-4C4B-BF46-6E7DDA112A4C}" srcOrd="0" destOrd="0" presId="urn:microsoft.com/office/officeart/2005/8/layout/orgChart1"/>
    <dgm:cxn modelId="{95613F31-F724-614F-948C-CF33A73CA4E5}" type="presParOf" srcId="{D0CF3A09-B5F2-4C4B-BF46-6E7DDA112A4C}" destId="{55D596EF-F123-A142-BFEE-FD5F0B1AE382}" srcOrd="0" destOrd="0" presId="urn:microsoft.com/office/officeart/2005/8/layout/orgChart1"/>
    <dgm:cxn modelId="{52066734-FD0B-C74F-841E-EA7BF29E60B5}" type="presParOf" srcId="{D0CF3A09-B5F2-4C4B-BF46-6E7DDA112A4C}" destId="{C98D98F4-7EAD-A94D-8D2E-2D1E6B091DD1}" srcOrd="1" destOrd="0" presId="urn:microsoft.com/office/officeart/2005/8/layout/orgChart1"/>
    <dgm:cxn modelId="{FF4DD5C8-E335-364A-BB8E-5E00BD927507}" type="presParOf" srcId="{9420DC3C-7812-384C-8E91-B106D59C32B6}" destId="{49377758-D9AE-5B41-8590-728BCA037190}" srcOrd="1" destOrd="0" presId="urn:microsoft.com/office/officeart/2005/8/layout/orgChart1"/>
    <dgm:cxn modelId="{AD1D8F83-7784-B348-96D6-E9E2B9C49EBC}" type="presParOf" srcId="{49377758-D9AE-5B41-8590-728BCA037190}" destId="{A4951276-C3BE-614E-A4C6-43C0152DA69C}" srcOrd="0" destOrd="0" presId="urn:microsoft.com/office/officeart/2005/8/layout/orgChart1"/>
    <dgm:cxn modelId="{3B2A88A3-99AF-A04F-91B8-A492E2E3B29B}" type="presParOf" srcId="{49377758-D9AE-5B41-8590-728BCA037190}" destId="{AA945A36-8939-F941-9CD3-3040717BCC2F}" srcOrd="1" destOrd="0" presId="urn:microsoft.com/office/officeart/2005/8/layout/orgChart1"/>
    <dgm:cxn modelId="{5AE857F8-BBFF-334E-A806-5E8357A87D26}" type="presParOf" srcId="{AA945A36-8939-F941-9CD3-3040717BCC2F}" destId="{44A957AD-5DE4-E14C-8949-4116A0F55BBF}" srcOrd="0" destOrd="0" presId="urn:microsoft.com/office/officeart/2005/8/layout/orgChart1"/>
    <dgm:cxn modelId="{6BE576E1-2916-2A40-AF0E-89DDA6490FDE}" type="presParOf" srcId="{44A957AD-5DE4-E14C-8949-4116A0F55BBF}" destId="{D3275772-5147-8643-90CF-37EED6C62BF9}" srcOrd="0" destOrd="0" presId="urn:microsoft.com/office/officeart/2005/8/layout/orgChart1"/>
    <dgm:cxn modelId="{4D29AAF8-2C2C-EE44-8669-AF73B28A9E8F}" type="presParOf" srcId="{44A957AD-5DE4-E14C-8949-4116A0F55BBF}" destId="{3EE94E85-ED43-3148-87AA-5DE374A46C3F}" srcOrd="1" destOrd="0" presId="urn:microsoft.com/office/officeart/2005/8/layout/orgChart1"/>
    <dgm:cxn modelId="{ADE8C852-94EE-1C48-BD12-2B18CF408057}" type="presParOf" srcId="{AA945A36-8939-F941-9CD3-3040717BCC2F}" destId="{F880C546-1468-2E40-874A-0543A010E9AD}" srcOrd="1" destOrd="0" presId="urn:microsoft.com/office/officeart/2005/8/layout/orgChart1"/>
    <dgm:cxn modelId="{89799A7D-94A1-E546-86E5-4360152A42BB}" type="presParOf" srcId="{AA945A36-8939-F941-9CD3-3040717BCC2F}" destId="{F58C4574-4603-2541-99CF-05D35D7A6DF6}" srcOrd="2" destOrd="0" presId="urn:microsoft.com/office/officeart/2005/8/layout/orgChart1"/>
    <dgm:cxn modelId="{FE9B3AA8-FAAC-9F48-946C-1F3344D68175}" type="presParOf" srcId="{49377758-D9AE-5B41-8590-728BCA037190}" destId="{1A398E60-7305-E64A-A8C9-18A7E324AC43}" srcOrd="2" destOrd="0" presId="urn:microsoft.com/office/officeart/2005/8/layout/orgChart1"/>
    <dgm:cxn modelId="{FD671538-C65F-F243-968A-0185AD2A1E6C}" type="presParOf" srcId="{49377758-D9AE-5B41-8590-728BCA037190}" destId="{DA730627-FCE0-5641-85E6-885759FEACCD}" srcOrd="3" destOrd="0" presId="urn:microsoft.com/office/officeart/2005/8/layout/orgChart1"/>
    <dgm:cxn modelId="{CC247A02-EB42-0542-A94C-301B529ECFAA}" type="presParOf" srcId="{DA730627-FCE0-5641-85E6-885759FEACCD}" destId="{A2DCBB9B-5854-D049-8C36-C2737BED7FD0}" srcOrd="0" destOrd="0" presId="urn:microsoft.com/office/officeart/2005/8/layout/orgChart1"/>
    <dgm:cxn modelId="{A2F9FEB6-95BB-654C-94F5-1F6F8C1AD6C1}" type="presParOf" srcId="{A2DCBB9B-5854-D049-8C36-C2737BED7FD0}" destId="{0F05D3CE-B394-8640-8A16-6A68ADAB5A83}" srcOrd="0" destOrd="0" presId="urn:microsoft.com/office/officeart/2005/8/layout/orgChart1"/>
    <dgm:cxn modelId="{4C3CB3E7-A51F-2740-978D-37F561D39EA9}" type="presParOf" srcId="{A2DCBB9B-5854-D049-8C36-C2737BED7FD0}" destId="{5CD0068F-B865-164E-8589-D7D40A4A24F6}" srcOrd="1" destOrd="0" presId="urn:microsoft.com/office/officeart/2005/8/layout/orgChart1"/>
    <dgm:cxn modelId="{23B7F6F2-9B7A-9340-8BD4-6ECB3C8C2E5A}" type="presParOf" srcId="{DA730627-FCE0-5641-85E6-885759FEACCD}" destId="{372B645B-377A-C545-AC49-A4C42EE3CAFB}" srcOrd="1" destOrd="0" presId="urn:microsoft.com/office/officeart/2005/8/layout/orgChart1"/>
    <dgm:cxn modelId="{20D2A07C-A720-9147-B651-407998E55B68}" type="presParOf" srcId="{DA730627-FCE0-5641-85E6-885759FEACCD}" destId="{D21F066C-0611-644F-BA35-1D064C815299}" srcOrd="2" destOrd="0" presId="urn:microsoft.com/office/officeart/2005/8/layout/orgChart1"/>
    <dgm:cxn modelId="{FEB626B5-9560-EE48-A8F3-769F1833C01E}" type="presParOf" srcId="{9420DC3C-7812-384C-8E91-B106D59C32B6}" destId="{B7E7B87F-7257-B146-AC2F-A389B9B7A32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7EDD5-97BB-4F51-8E6E-FF20E00EADFA}">
      <dsp:nvSpPr>
        <dsp:cNvPr id="0" name=""/>
        <dsp:cNvSpPr/>
      </dsp:nvSpPr>
      <dsp:spPr>
        <a:xfrm>
          <a:off x="641100" y="79216"/>
          <a:ext cx="527549" cy="5275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Don’t need to be here</a:t>
          </a:r>
          <a:endParaRPr lang="en-US" sz="600" kern="1200" dirty="0"/>
        </a:p>
      </dsp:txBody>
      <dsp:txXfrm>
        <a:off x="718358" y="156474"/>
        <a:ext cx="373033" cy="373033"/>
      </dsp:txXfrm>
    </dsp:sp>
    <dsp:sp modelId="{44B0E2F9-5505-47DF-A6E7-56A4E3071E33}">
      <dsp:nvSpPr>
        <dsp:cNvPr id="0" name=""/>
        <dsp:cNvSpPr/>
      </dsp:nvSpPr>
      <dsp:spPr>
        <a:xfrm rot="2160000">
          <a:off x="1151978" y="484445"/>
          <a:ext cx="140246" cy="1780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155996" y="507689"/>
        <a:ext cx="98172" cy="106829"/>
      </dsp:txXfrm>
    </dsp:sp>
    <dsp:sp modelId="{5FDB5ED8-5547-4C66-BF5A-612035500F87}">
      <dsp:nvSpPr>
        <dsp:cNvPr id="0" name=""/>
        <dsp:cNvSpPr/>
      </dsp:nvSpPr>
      <dsp:spPr>
        <a:xfrm>
          <a:off x="1281975" y="544839"/>
          <a:ext cx="527549" cy="5275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smtClean="0"/>
            <a:t>Multiple traumas</a:t>
          </a:r>
          <a:endParaRPr lang="en-US" sz="600" kern="1200" dirty="0"/>
        </a:p>
      </dsp:txBody>
      <dsp:txXfrm>
        <a:off x="1359233" y="622097"/>
        <a:ext cx="373033" cy="373033"/>
      </dsp:txXfrm>
    </dsp:sp>
    <dsp:sp modelId="{6100AC0E-E6D5-4EC9-9FC8-453FAF794FD4}">
      <dsp:nvSpPr>
        <dsp:cNvPr id="0" name=""/>
        <dsp:cNvSpPr/>
      </dsp:nvSpPr>
      <dsp:spPr>
        <a:xfrm rot="6480000">
          <a:off x="1354457" y="1092512"/>
          <a:ext cx="140246" cy="1780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381995" y="1108114"/>
        <a:ext cx="98172" cy="106829"/>
      </dsp:txXfrm>
    </dsp:sp>
    <dsp:sp modelId="{21D879B8-0F18-42B8-AD94-7A31FBC69A68}">
      <dsp:nvSpPr>
        <dsp:cNvPr id="0" name=""/>
        <dsp:cNvSpPr/>
      </dsp:nvSpPr>
      <dsp:spPr>
        <a:xfrm>
          <a:off x="1037183" y="1298234"/>
          <a:ext cx="527549" cy="52754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Substance abuse</a:t>
          </a:r>
          <a:endParaRPr lang="en-US" sz="600" kern="1200" dirty="0"/>
        </a:p>
      </dsp:txBody>
      <dsp:txXfrm>
        <a:off x="1114441" y="1375492"/>
        <a:ext cx="373033" cy="373033"/>
      </dsp:txXfrm>
    </dsp:sp>
    <dsp:sp modelId="{99342787-6440-47D9-B044-59B54B79CF5B}">
      <dsp:nvSpPr>
        <dsp:cNvPr id="0" name=""/>
        <dsp:cNvSpPr/>
      </dsp:nvSpPr>
      <dsp:spPr>
        <a:xfrm rot="10800000">
          <a:off x="838720" y="1472984"/>
          <a:ext cx="140246" cy="1780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880794" y="1508593"/>
        <a:ext cx="98172" cy="106829"/>
      </dsp:txXfrm>
    </dsp:sp>
    <dsp:sp modelId="{6EA20C75-6299-43F6-83CF-CBA2EB73757B}">
      <dsp:nvSpPr>
        <dsp:cNvPr id="0" name=""/>
        <dsp:cNvSpPr/>
      </dsp:nvSpPr>
      <dsp:spPr>
        <a:xfrm>
          <a:off x="245017" y="1298234"/>
          <a:ext cx="527549" cy="52754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Matrix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Noticing</a:t>
          </a:r>
          <a:endParaRPr lang="en-US" sz="600" kern="1200" dirty="0"/>
        </a:p>
      </dsp:txBody>
      <dsp:txXfrm>
        <a:off x="322275" y="1375492"/>
        <a:ext cx="373033" cy="373033"/>
      </dsp:txXfrm>
    </dsp:sp>
    <dsp:sp modelId="{391D1C5A-6821-4FE9-A5BC-47F1A9BEAB43}">
      <dsp:nvSpPr>
        <dsp:cNvPr id="0" name=""/>
        <dsp:cNvSpPr/>
      </dsp:nvSpPr>
      <dsp:spPr>
        <a:xfrm rot="15120000">
          <a:off x="317499" y="1100062"/>
          <a:ext cx="140246" cy="1780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45037" y="1155678"/>
        <a:ext cx="98172" cy="106829"/>
      </dsp:txXfrm>
    </dsp:sp>
    <dsp:sp modelId="{019A6B48-DFDB-4373-942A-4BA9810880AC}">
      <dsp:nvSpPr>
        <dsp:cNvPr id="0" name=""/>
        <dsp:cNvSpPr/>
      </dsp:nvSpPr>
      <dsp:spPr>
        <a:xfrm>
          <a:off x="224" y="544839"/>
          <a:ext cx="527549" cy="52754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Values &amp; 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Actions</a:t>
          </a:r>
          <a:endParaRPr lang="en-US" sz="600" kern="1200" dirty="0"/>
        </a:p>
      </dsp:txBody>
      <dsp:txXfrm>
        <a:off x="77482" y="622097"/>
        <a:ext cx="373033" cy="373033"/>
      </dsp:txXfrm>
    </dsp:sp>
    <dsp:sp modelId="{CC232C1C-C07D-422C-A01B-3492F7AE3365}">
      <dsp:nvSpPr>
        <dsp:cNvPr id="0" name=""/>
        <dsp:cNvSpPr/>
      </dsp:nvSpPr>
      <dsp:spPr>
        <a:xfrm rot="19440000">
          <a:off x="511102" y="489111"/>
          <a:ext cx="140246" cy="1780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5120" y="537085"/>
        <a:ext cx="98172" cy="1068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398E60-7305-E64A-A8C9-18A7E324AC43}">
      <dsp:nvSpPr>
        <dsp:cNvPr id="0" name=""/>
        <dsp:cNvSpPr/>
      </dsp:nvSpPr>
      <dsp:spPr>
        <a:xfrm>
          <a:off x="1377344" y="428145"/>
          <a:ext cx="236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719"/>
              </a:lnTo>
              <a:lnTo>
                <a:pt x="236234" y="86719"/>
              </a:lnTo>
              <a:lnTo>
                <a:pt x="236234" y="12771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51276-C3BE-614E-A4C6-43C0152DA69C}">
      <dsp:nvSpPr>
        <dsp:cNvPr id="0" name=""/>
        <dsp:cNvSpPr/>
      </dsp:nvSpPr>
      <dsp:spPr>
        <a:xfrm>
          <a:off x="1141109" y="428145"/>
          <a:ext cx="236234" cy="91440"/>
        </a:xfrm>
        <a:custGeom>
          <a:avLst/>
          <a:gdLst/>
          <a:ahLst/>
          <a:cxnLst/>
          <a:rect l="0" t="0" r="0" b="0"/>
          <a:pathLst>
            <a:path>
              <a:moveTo>
                <a:pt x="236234" y="45720"/>
              </a:moveTo>
              <a:lnTo>
                <a:pt x="236234" y="86719"/>
              </a:lnTo>
              <a:lnTo>
                <a:pt x="0" y="86719"/>
              </a:lnTo>
              <a:lnTo>
                <a:pt x="0" y="12771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390898-7332-4DBF-81DF-76D1EA8F854B}">
      <dsp:nvSpPr>
        <dsp:cNvPr id="0" name=""/>
        <dsp:cNvSpPr/>
      </dsp:nvSpPr>
      <dsp:spPr>
        <a:xfrm>
          <a:off x="432405" y="428143"/>
          <a:ext cx="236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719"/>
              </a:lnTo>
              <a:lnTo>
                <a:pt x="236234" y="86719"/>
              </a:lnTo>
              <a:lnTo>
                <a:pt x="236234" y="12771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C39D86-969B-47FC-B35E-6FC3EF6D4341}">
      <dsp:nvSpPr>
        <dsp:cNvPr id="0" name=""/>
        <dsp:cNvSpPr/>
      </dsp:nvSpPr>
      <dsp:spPr>
        <a:xfrm>
          <a:off x="196171" y="428143"/>
          <a:ext cx="236234" cy="91440"/>
        </a:xfrm>
        <a:custGeom>
          <a:avLst/>
          <a:gdLst/>
          <a:ahLst/>
          <a:cxnLst/>
          <a:rect l="0" t="0" r="0" b="0"/>
          <a:pathLst>
            <a:path>
              <a:moveTo>
                <a:pt x="236234" y="45720"/>
              </a:moveTo>
              <a:lnTo>
                <a:pt x="236234" y="86719"/>
              </a:lnTo>
              <a:lnTo>
                <a:pt x="0" y="86719"/>
              </a:lnTo>
              <a:lnTo>
                <a:pt x="0" y="12771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F3AF0C-CF32-CF4D-A8A2-E325A56AF7AC}">
      <dsp:nvSpPr>
        <dsp:cNvPr id="0" name=""/>
        <dsp:cNvSpPr/>
      </dsp:nvSpPr>
      <dsp:spPr>
        <a:xfrm>
          <a:off x="188525" y="59865"/>
          <a:ext cx="487759" cy="413998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 Don’t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Talk </a:t>
          </a:r>
          <a:endParaRPr lang="en-US" sz="800" b="1" kern="1200" dirty="0"/>
        </a:p>
      </dsp:txBody>
      <dsp:txXfrm>
        <a:off x="188525" y="59865"/>
        <a:ext cx="487759" cy="413998"/>
      </dsp:txXfrm>
    </dsp:sp>
    <dsp:sp modelId="{DB1C761E-A460-46AD-9D00-670028F639CE}">
      <dsp:nvSpPr>
        <dsp:cNvPr id="0" name=""/>
        <dsp:cNvSpPr/>
      </dsp:nvSpPr>
      <dsp:spPr>
        <a:xfrm>
          <a:off x="936" y="555862"/>
          <a:ext cx="390470" cy="3013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Shy</a:t>
          </a:r>
          <a:endParaRPr lang="en-US" sz="800" kern="1200" dirty="0"/>
        </a:p>
      </dsp:txBody>
      <dsp:txXfrm>
        <a:off x="936" y="555862"/>
        <a:ext cx="390470" cy="301386"/>
      </dsp:txXfrm>
    </dsp:sp>
    <dsp:sp modelId="{00FD1B76-FCC0-4E30-86AD-91215F285DAE}">
      <dsp:nvSpPr>
        <dsp:cNvPr id="0" name=""/>
        <dsp:cNvSpPr/>
      </dsp:nvSpPr>
      <dsp:spPr>
        <a:xfrm>
          <a:off x="473405" y="555862"/>
          <a:ext cx="390470" cy="3013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 Tough</a:t>
          </a:r>
          <a:endParaRPr lang="en-US" sz="800" kern="1200" dirty="0"/>
        </a:p>
      </dsp:txBody>
      <dsp:txXfrm>
        <a:off x="473405" y="555862"/>
        <a:ext cx="390470" cy="301386"/>
      </dsp:txXfrm>
    </dsp:sp>
    <dsp:sp modelId="{55D596EF-F123-A142-BFEE-FD5F0B1AE382}">
      <dsp:nvSpPr>
        <dsp:cNvPr id="0" name=""/>
        <dsp:cNvSpPr/>
      </dsp:nvSpPr>
      <dsp:spPr>
        <a:xfrm>
          <a:off x="1137413" y="59865"/>
          <a:ext cx="479860" cy="41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All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Talk </a:t>
          </a:r>
        </a:p>
      </dsp:txBody>
      <dsp:txXfrm>
        <a:off x="1137413" y="59865"/>
        <a:ext cx="479860" cy="414000"/>
      </dsp:txXfrm>
    </dsp:sp>
    <dsp:sp modelId="{D3275772-5147-8643-90CF-37EED6C62BF9}">
      <dsp:nvSpPr>
        <dsp:cNvPr id="0" name=""/>
        <dsp:cNvSpPr/>
      </dsp:nvSpPr>
      <dsp:spPr>
        <a:xfrm>
          <a:off x="945874" y="555864"/>
          <a:ext cx="390470" cy="3013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 smtClean="0"/>
            <a:t>Complai</a:t>
          </a:r>
          <a:r>
            <a:rPr lang="en-US" sz="700" kern="1200" dirty="0" smtClean="0"/>
            <a:t>n </a:t>
          </a:r>
          <a:endParaRPr lang="en-US" sz="700" kern="1200" dirty="0"/>
        </a:p>
      </dsp:txBody>
      <dsp:txXfrm>
        <a:off x="945874" y="555864"/>
        <a:ext cx="390470" cy="301386"/>
      </dsp:txXfrm>
    </dsp:sp>
    <dsp:sp modelId="{0F05D3CE-B394-8640-8A16-6A68ADAB5A83}">
      <dsp:nvSpPr>
        <dsp:cNvPr id="0" name=""/>
        <dsp:cNvSpPr/>
      </dsp:nvSpPr>
      <dsp:spPr>
        <a:xfrm>
          <a:off x="1418343" y="555864"/>
          <a:ext cx="390470" cy="3013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Minimize</a:t>
          </a:r>
          <a:endParaRPr lang="en-US" sz="700" kern="1200" dirty="0"/>
        </a:p>
      </dsp:txBody>
      <dsp:txXfrm>
        <a:off x="1418343" y="555864"/>
        <a:ext cx="390470" cy="3013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C5773-1947-7643-BBF2-9367A5C76584}" type="datetimeFigureOut">
              <a:rPr lang="en-US" smtClean="0"/>
              <a:t>2015-07-08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08C43-FEBD-5948-BF0D-2FA3DF872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31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862-634A-4022-92DC-402599C93DD8}" type="datetimeFigureOut">
              <a:rPr lang="en-US" smtClean="0"/>
              <a:pPr/>
              <a:t>2015-07-08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BAA5B-3E85-4051-AE25-726B5BEE62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862-634A-4022-92DC-402599C93DD8}" type="datetimeFigureOut">
              <a:rPr lang="en-US" smtClean="0"/>
              <a:pPr/>
              <a:t>2015-07-08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BAA5B-3E85-4051-AE25-726B5BEE62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438" y="1317626"/>
            <a:ext cx="9875837" cy="280876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6" y="1317626"/>
            <a:ext cx="29475113" cy="280876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862-634A-4022-92DC-402599C93DD8}" type="datetimeFigureOut">
              <a:rPr lang="en-US" smtClean="0"/>
              <a:pPr/>
              <a:t>2015-07-08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BAA5B-3E85-4051-AE25-726B5BEE62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862-634A-4022-92DC-402599C93DD8}" type="datetimeFigureOut">
              <a:rPr lang="en-US" smtClean="0"/>
              <a:pPr/>
              <a:t>2015-07-08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BAA5B-3E85-4051-AE25-726B5BEE62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862-634A-4022-92DC-402599C93DD8}" type="datetimeFigureOut">
              <a:rPr lang="en-US" smtClean="0"/>
              <a:pPr/>
              <a:t>2015-07-08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BAA5B-3E85-4051-AE25-726B5BEE62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3926" y="7680326"/>
            <a:ext cx="19675475" cy="21724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1" y="7680326"/>
            <a:ext cx="19675475" cy="21724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862-634A-4022-92DC-402599C93DD8}" type="datetimeFigureOut">
              <a:rPr lang="en-US" smtClean="0"/>
              <a:pPr/>
              <a:t>2015-07-08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BAA5B-3E85-4051-AE25-726B5BEE62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8" indent="0">
              <a:buNone/>
              <a:defRPr sz="1600" b="1"/>
            </a:lvl4pPr>
            <a:lvl5pPr marL="1828545" indent="0">
              <a:buNone/>
              <a:defRPr sz="1600" b="1"/>
            </a:lvl5pPr>
            <a:lvl6pPr marL="2285680" indent="0">
              <a:buNone/>
              <a:defRPr sz="1600" b="1"/>
            </a:lvl6pPr>
            <a:lvl7pPr marL="2742816" indent="0">
              <a:buNone/>
              <a:defRPr sz="1600" b="1"/>
            </a:lvl7pPr>
            <a:lvl8pPr marL="3199953" indent="0">
              <a:buNone/>
              <a:defRPr sz="1600" b="1"/>
            </a:lvl8pPr>
            <a:lvl9pPr marL="365708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8" indent="0">
              <a:buNone/>
              <a:defRPr sz="1600" b="1"/>
            </a:lvl4pPr>
            <a:lvl5pPr marL="1828545" indent="0">
              <a:buNone/>
              <a:defRPr sz="1600" b="1"/>
            </a:lvl5pPr>
            <a:lvl6pPr marL="2285680" indent="0">
              <a:buNone/>
              <a:defRPr sz="1600" b="1"/>
            </a:lvl6pPr>
            <a:lvl7pPr marL="2742816" indent="0">
              <a:buNone/>
              <a:defRPr sz="1600" b="1"/>
            </a:lvl7pPr>
            <a:lvl8pPr marL="3199953" indent="0">
              <a:buNone/>
              <a:defRPr sz="1600" b="1"/>
            </a:lvl8pPr>
            <a:lvl9pPr marL="365708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862-634A-4022-92DC-402599C93DD8}" type="datetimeFigureOut">
              <a:rPr lang="en-US" smtClean="0"/>
              <a:pPr/>
              <a:t>2015-07-08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BAA5B-3E85-4051-AE25-726B5BEE62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862-634A-4022-92DC-402599C93DD8}" type="datetimeFigureOut">
              <a:rPr lang="en-US" smtClean="0"/>
              <a:pPr/>
              <a:t>2015-07-08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BAA5B-3E85-4051-AE25-726B5BEE62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862-634A-4022-92DC-402599C93DD8}" type="datetimeFigureOut">
              <a:rPr lang="en-US" smtClean="0"/>
              <a:pPr/>
              <a:t>2015-07-08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BAA5B-3E85-4051-AE25-726B5BEE62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300"/>
            </a:lvl2pPr>
            <a:lvl3pPr marL="914272" indent="0">
              <a:buNone/>
              <a:defRPr sz="1000"/>
            </a:lvl3pPr>
            <a:lvl4pPr marL="1371408" indent="0">
              <a:buNone/>
              <a:defRPr sz="900"/>
            </a:lvl4pPr>
            <a:lvl5pPr marL="1828545" indent="0">
              <a:buNone/>
              <a:defRPr sz="900"/>
            </a:lvl5pPr>
            <a:lvl6pPr marL="2285680" indent="0">
              <a:buNone/>
              <a:defRPr sz="900"/>
            </a:lvl6pPr>
            <a:lvl7pPr marL="2742816" indent="0">
              <a:buNone/>
              <a:defRPr sz="900"/>
            </a:lvl7pPr>
            <a:lvl8pPr marL="3199953" indent="0">
              <a:buNone/>
              <a:defRPr sz="900"/>
            </a:lvl8pPr>
            <a:lvl9pPr marL="365708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862-634A-4022-92DC-402599C93DD8}" type="datetimeFigureOut">
              <a:rPr lang="en-US" smtClean="0"/>
              <a:pPr/>
              <a:t>2015-07-08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BAA5B-3E85-4051-AE25-726B5BEE62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6" indent="0">
              <a:buNone/>
              <a:defRPr sz="2800"/>
            </a:lvl2pPr>
            <a:lvl3pPr marL="914272" indent="0">
              <a:buNone/>
              <a:defRPr sz="2400"/>
            </a:lvl3pPr>
            <a:lvl4pPr marL="1371408" indent="0">
              <a:buNone/>
              <a:defRPr sz="2000"/>
            </a:lvl4pPr>
            <a:lvl5pPr marL="1828545" indent="0">
              <a:buNone/>
              <a:defRPr sz="2000"/>
            </a:lvl5pPr>
            <a:lvl6pPr marL="2285680" indent="0">
              <a:buNone/>
              <a:defRPr sz="2000"/>
            </a:lvl6pPr>
            <a:lvl7pPr marL="2742816" indent="0">
              <a:buNone/>
              <a:defRPr sz="2000"/>
            </a:lvl7pPr>
            <a:lvl8pPr marL="3199953" indent="0">
              <a:buNone/>
              <a:defRPr sz="2000"/>
            </a:lvl8pPr>
            <a:lvl9pPr marL="365708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300"/>
            </a:lvl2pPr>
            <a:lvl3pPr marL="914272" indent="0">
              <a:buNone/>
              <a:defRPr sz="1000"/>
            </a:lvl3pPr>
            <a:lvl4pPr marL="1371408" indent="0">
              <a:buNone/>
              <a:defRPr sz="900"/>
            </a:lvl4pPr>
            <a:lvl5pPr marL="1828545" indent="0">
              <a:buNone/>
              <a:defRPr sz="900"/>
            </a:lvl5pPr>
            <a:lvl6pPr marL="2285680" indent="0">
              <a:buNone/>
              <a:defRPr sz="900"/>
            </a:lvl6pPr>
            <a:lvl7pPr marL="2742816" indent="0">
              <a:buNone/>
              <a:defRPr sz="900"/>
            </a:lvl7pPr>
            <a:lvl8pPr marL="3199953" indent="0">
              <a:buNone/>
              <a:defRPr sz="900"/>
            </a:lvl8pPr>
            <a:lvl9pPr marL="365708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862-634A-4022-92DC-402599C93DD8}" type="datetimeFigureOut">
              <a:rPr lang="en-US" smtClean="0"/>
              <a:pPr/>
              <a:t>2015-07-08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BAA5B-3E85-4051-AE25-726B5BEE62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FB862-634A-4022-92DC-402599C93DD8}" type="datetimeFigureOut">
              <a:rPr lang="en-US" smtClean="0"/>
              <a:pPr/>
              <a:t>2015-07-08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BAA5B-3E85-4051-AE25-726B5BEE62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7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2" indent="-342852" algn="l" defTabSz="91427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6" indent="-285710" algn="l" defTabSz="91427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0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6" indent="-228568" algn="l" defTabSz="91427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13" indent="-228568" algn="l" defTabSz="91427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8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5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21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7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6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2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8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5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0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6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3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9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2.xml"/><Relationship Id="rId12" Type="http://schemas.openxmlformats.org/officeDocument/2006/relationships/diagramColors" Target="../diagrams/colors2.xml"/><Relationship Id="rId13" Type="http://schemas.microsoft.com/office/2007/relationships/diagramDrawing" Target="../diagrams/drawing2.xml"/><Relationship Id="rId14" Type="http://schemas.openxmlformats.org/officeDocument/2006/relationships/image" Target="../media/image3.JPG"/><Relationship Id="rId15" Type="http://schemas.openxmlformats.org/officeDocument/2006/relationships/image" Target="../media/image4.jpg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.gif"/><Relationship Id="rId8" Type="http://schemas.openxmlformats.org/officeDocument/2006/relationships/image" Target="../media/image2.jpg"/><Relationship Id="rId9" Type="http://schemas.openxmlformats.org/officeDocument/2006/relationships/diagramData" Target="../diagrams/data2.xml"/><Relationship Id="rId10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50" y="190500"/>
            <a:ext cx="8572500" cy="85725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8095" tIns="57142" rIns="38095" bIns="57142"/>
          <a:lstStyle/>
          <a:p>
            <a:pPr algn="ctr">
              <a:lnSpc>
                <a:spcPts val="2499"/>
              </a:lnSpc>
              <a:defRPr/>
            </a:pPr>
            <a:r>
              <a:rPr lang="en-US" b="1" dirty="0">
                <a:solidFill>
                  <a:schemeClr val="tx1"/>
                </a:solidFill>
              </a:rPr>
              <a:t>AWAY from talk, TOWARD action: Using the Matrix to engage challenging youth</a:t>
            </a:r>
            <a:r>
              <a:rPr lang="en-CA" sz="1600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ts val="2499"/>
              </a:lnSpc>
              <a:defRPr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Dr. Susie McAfee, IWK Health Centre, Halifax, Nova Scotia, Canada</a:t>
            </a:r>
          </a:p>
        </p:txBody>
      </p:sp>
      <p:sp>
        <p:nvSpPr>
          <p:cNvPr id="5" name="Rectangle 682"/>
          <p:cNvSpPr>
            <a:spLocks noChangeArrowheads="1"/>
          </p:cNvSpPr>
          <p:nvPr/>
        </p:nvSpPr>
        <p:spPr bwMode="auto">
          <a:xfrm>
            <a:off x="285751" y="1143000"/>
            <a:ext cx="2000250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19047" tIns="9524" rIns="19047" bIns="9524" anchor="ctr">
            <a:normAutofit/>
          </a:bodyPr>
          <a:lstStyle/>
          <a:p>
            <a:pPr algn="ctr">
              <a:defRPr/>
            </a:pPr>
            <a:r>
              <a:rPr lang="en-US" altLang="ko-KR" sz="1300" b="1" kern="500" spc="-21" dirty="0">
                <a:solidFill>
                  <a:schemeClr val="bg1"/>
                </a:solidFill>
                <a:ea typeface="굴림" pitchFamily="34" charset="-127"/>
              </a:rPr>
              <a:t>“Megan” </a:t>
            </a:r>
          </a:p>
        </p:txBody>
      </p:sp>
      <p:sp>
        <p:nvSpPr>
          <p:cNvPr id="6" name="Rectangle 682"/>
          <p:cNvSpPr>
            <a:spLocks noChangeArrowheads="1"/>
          </p:cNvSpPr>
          <p:nvPr/>
        </p:nvSpPr>
        <p:spPr bwMode="auto">
          <a:xfrm>
            <a:off x="4667251" y="1143000"/>
            <a:ext cx="2000250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19047" tIns="9524" rIns="19047" bIns="9524" anchor="ctr">
            <a:normAutofit/>
          </a:bodyPr>
          <a:lstStyle/>
          <a:p>
            <a:pPr algn="ctr">
              <a:defRPr/>
            </a:pPr>
            <a:r>
              <a:rPr lang="en-US" altLang="ko-KR" sz="1300" b="1" kern="500" spc="-21" dirty="0">
                <a:solidFill>
                  <a:schemeClr val="bg1"/>
                </a:solidFill>
                <a:ea typeface="굴림" pitchFamily="34" charset="-127"/>
              </a:rPr>
              <a:t>“Haley”</a:t>
            </a:r>
          </a:p>
        </p:txBody>
      </p:sp>
      <p:sp>
        <p:nvSpPr>
          <p:cNvPr id="7" name="Rectangle 682"/>
          <p:cNvSpPr>
            <a:spLocks noChangeArrowheads="1"/>
          </p:cNvSpPr>
          <p:nvPr/>
        </p:nvSpPr>
        <p:spPr bwMode="auto">
          <a:xfrm>
            <a:off x="2476500" y="1143000"/>
            <a:ext cx="2000250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19047" tIns="9524" rIns="19047" bIns="9524" anchor="ctr">
            <a:normAutofit/>
          </a:bodyPr>
          <a:lstStyle/>
          <a:p>
            <a:pPr algn="ctr">
              <a:defRPr/>
            </a:pPr>
            <a:r>
              <a:rPr lang="en-US" altLang="ko-KR" sz="1300" b="1" kern="500" spc="-21" dirty="0">
                <a:solidFill>
                  <a:schemeClr val="bg1"/>
                </a:solidFill>
                <a:ea typeface="굴림" pitchFamily="34" charset="-127"/>
              </a:rPr>
              <a:t>“Katherine”</a:t>
            </a:r>
          </a:p>
        </p:txBody>
      </p:sp>
      <p:sp>
        <p:nvSpPr>
          <p:cNvPr id="8" name="Rectangle 682"/>
          <p:cNvSpPr>
            <a:spLocks noChangeArrowheads="1"/>
          </p:cNvSpPr>
          <p:nvPr/>
        </p:nvSpPr>
        <p:spPr bwMode="auto">
          <a:xfrm>
            <a:off x="6858000" y="1143000"/>
            <a:ext cx="2000250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19047" tIns="9524" rIns="19047" bIns="9524" anchor="ctr">
            <a:normAutofit/>
          </a:bodyPr>
          <a:lstStyle/>
          <a:p>
            <a:pPr algn="ctr">
              <a:defRPr/>
            </a:pPr>
            <a:r>
              <a:rPr lang="en-US" altLang="ko-KR" sz="1300" b="1" kern="500" spc="-21" dirty="0">
                <a:solidFill>
                  <a:schemeClr val="bg1"/>
                </a:solidFill>
                <a:ea typeface="굴림" pitchFamily="34" charset="-127"/>
              </a:rPr>
              <a:t>“Evelyn”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751" y="1524000"/>
            <a:ext cx="2000250" cy="4572000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8095" tIns="76190" rIns="38095" bIns="38095"/>
          <a:lstStyle/>
          <a:p>
            <a:pPr>
              <a:spcAft>
                <a:spcPts val="250"/>
              </a:spcAft>
              <a:defRPr/>
            </a:pPr>
            <a:r>
              <a:rPr lang="en-CA" altLang="ko-KR" sz="1000" b="1" dirty="0" smtClean="0">
                <a:solidFill>
                  <a:srgbClr val="336600"/>
                </a:solidFill>
              </a:rPr>
              <a:t>16 – </a:t>
            </a:r>
            <a:r>
              <a:rPr lang="en-CA" altLang="ko-KR" sz="900" dirty="0" smtClean="0">
                <a:solidFill>
                  <a:srgbClr val="336600"/>
                </a:solidFill>
              </a:rPr>
              <a:t>ADHD; Anger; Aggression; SI; NSSI  </a:t>
            </a:r>
            <a:endParaRPr lang="en-CA" altLang="ko-KR" sz="900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ko-KR" altLang="en-US" sz="1000" b="1" dirty="0">
              <a:solidFill>
                <a:srgbClr val="336600"/>
              </a:solidFill>
            </a:endParaRPr>
          </a:p>
          <a:p>
            <a:r>
              <a:rPr lang="en-US" sz="700" dirty="0"/>
              <a:t>.</a:t>
            </a:r>
            <a:endParaRPr lang="en-US" sz="600" dirty="0"/>
          </a:p>
          <a:p>
            <a:pPr>
              <a:spcBef>
                <a:spcPts val="250"/>
              </a:spcBef>
            </a:pPr>
            <a:endParaRPr lang="en-US" altLang="ko-KR" sz="700" b="1" dirty="0">
              <a:solidFill>
                <a:srgbClr val="336600"/>
              </a:solidFill>
              <a:latin typeface="Calibri" pitchFamily="34" charset="0"/>
              <a:ea typeface="굴림" pitchFamily="34" charset="-127"/>
            </a:endParaRPr>
          </a:p>
          <a:p>
            <a:pPr>
              <a:spcBef>
                <a:spcPts val="250"/>
              </a:spcBef>
            </a:pPr>
            <a:endParaRPr lang="en-US" altLang="ko-KR" sz="700" b="1" dirty="0">
              <a:solidFill>
                <a:srgbClr val="336600"/>
              </a:solidFill>
              <a:latin typeface="Calibri" pitchFamily="34" charset="0"/>
              <a:ea typeface="굴림" pitchFamily="34" charset="-127"/>
            </a:endParaRPr>
          </a:p>
          <a:p>
            <a:pPr>
              <a:spcBef>
                <a:spcPts val="250"/>
              </a:spcBef>
            </a:pPr>
            <a:endParaRPr lang="en-US" altLang="ko-KR" sz="700" b="1" dirty="0">
              <a:solidFill>
                <a:srgbClr val="336600"/>
              </a:solidFill>
              <a:latin typeface="Calibri" pitchFamily="34" charset="0"/>
              <a:ea typeface="굴림" pitchFamily="34" charset="-127"/>
            </a:endParaRPr>
          </a:p>
          <a:p>
            <a:pPr>
              <a:spcBef>
                <a:spcPts val="250"/>
              </a:spcBef>
            </a:pPr>
            <a:endParaRPr lang="en-US" altLang="ko-KR" sz="700" b="1" dirty="0">
              <a:solidFill>
                <a:srgbClr val="336600"/>
              </a:solidFill>
              <a:latin typeface="Calibri" pitchFamily="34" charset="0"/>
              <a:ea typeface="굴림" pitchFamily="34" charset="-127"/>
            </a:endParaRPr>
          </a:p>
          <a:p>
            <a:pPr>
              <a:spcBef>
                <a:spcPts val="250"/>
              </a:spcBef>
            </a:pPr>
            <a:endParaRPr lang="en-US" altLang="ko-KR" sz="700" b="1" dirty="0">
              <a:solidFill>
                <a:srgbClr val="336600"/>
              </a:solidFill>
              <a:latin typeface="Calibri" pitchFamily="34" charset="0"/>
              <a:ea typeface="굴림" pitchFamily="34" charset="-127"/>
            </a:endParaRPr>
          </a:p>
          <a:p>
            <a:pPr>
              <a:spcBef>
                <a:spcPts val="250"/>
              </a:spcBef>
            </a:pPr>
            <a:endParaRPr lang="en-US" altLang="ko-KR" sz="700" b="1" dirty="0">
              <a:solidFill>
                <a:srgbClr val="336600"/>
              </a:solidFill>
              <a:latin typeface="Calibri" pitchFamily="34" charset="0"/>
              <a:ea typeface="굴림" pitchFamily="34" charset="-127"/>
            </a:endParaRPr>
          </a:p>
          <a:p>
            <a:pPr>
              <a:spcBef>
                <a:spcPts val="250"/>
              </a:spcBef>
            </a:pPr>
            <a:endParaRPr lang="en-US" altLang="ko-KR" sz="700" b="1" dirty="0">
              <a:solidFill>
                <a:srgbClr val="336600"/>
              </a:solidFill>
              <a:latin typeface="Calibri" pitchFamily="34" charset="0"/>
              <a:ea typeface="굴림" pitchFamily="34" charset="-127"/>
            </a:endParaRPr>
          </a:p>
          <a:p>
            <a:pPr>
              <a:spcBef>
                <a:spcPts val="250"/>
              </a:spcBef>
            </a:pPr>
            <a:endParaRPr lang="en-US" altLang="ko-KR" sz="700" b="1" dirty="0">
              <a:solidFill>
                <a:srgbClr val="336600"/>
              </a:solidFill>
              <a:latin typeface="Calibri" pitchFamily="34" charset="0"/>
              <a:ea typeface="굴림" pitchFamily="34" charset="-127"/>
            </a:endParaRPr>
          </a:p>
          <a:p>
            <a:pPr>
              <a:spcBef>
                <a:spcPts val="250"/>
              </a:spcBef>
            </a:pPr>
            <a:endParaRPr lang="en-US" altLang="ko-KR" sz="700" b="1" dirty="0">
              <a:solidFill>
                <a:srgbClr val="336600"/>
              </a:solidFill>
              <a:latin typeface="Calibri" pitchFamily="34" charset="0"/>
              <a:ea typeface="굴림" pitchFamily="34" charset="-127"/>
            </a:endParaRPr>
          </a:p>
          <a:p>
            <a:pPr>
              <a:spcBef>
                <a:spcPts val="250"/>
              </a:spcBef>
            </a:pPr>
            <a:endParaRPr lang="en-US" altLang="ko-KR" sz="700" b="1" dirty="0">
              <a:solidFill>
                <a:srgbClr val="336600"/>
              </a:solidFill>
              <a:latin typeface="Calibri" pitchFamily="34" charset="0"/>
              <a:ea typeface="굴림" pitchFamily="34" charset="-127"/>
            </a:endParaRPr>
          </a:p>
          <a:p>
            <a:pPr>
              <a:spcBef>
                <a:spcPts val="250"/>
              </a:spcBef>
            </a:pPr>
            <a:endParaRPr lang="en-US" altLang="ko-KR" sz="700" b="1" dirty="0">
              <a:solidFill>
                <a:srgbClr val="336600"/>
              </a:solidFill>
              <a:latin typeface="Calibri" pitchFamily="34" charset="0"/>
              <a:ea typeface="굴림" pitchFamily="34" charset="-127"/>
            </a:endParaRPr>
          </a:p>
          <a:p>
            <a:pPr>
              <a:spcBef>
                <a:spcPts val="250"/>
              </a:spcBef>
            </a:pPr>
            <a:endParaRPr lang="en-US" altLang="ko-KR" sz="700" b="1" dirty="0">
              <a:solidFill>
                <a:srgbClr val="336600"/>
              </a:solidFill>
              <a:latin typeface="Calibri" pitchFamily="34" charset="0"/>
              <a:ea typeface="굴림" pitchFamily="34" charset="-127"/>
            </a:endParaRPr>
          </a:p>
          <a:p>
            <a:pPr>
              <a:spcBef>
                <a:spcPts val="250"/>
              </a:spcBef>
            </a:pPr>
            <a:endParaRPr lang="en-US" altLang="ko-KR" sz="700" b="1" dirty="0">
              <a:solidFill>
                <a:srgbClr val="336600"/>
              </a:solidFill>
              <a:latin typeface="Calibri" pitchFamily="34" charset="0"/>
              <a:ea typeface="굴림" pitchFamily="34" charset="-127"/>
            </a:endParaRPr>
          </a:p>
          <a:p>
            <a:pPr>
              <a:spcBef>
                <a:spcPts val="250"/>
              </a:spcBef>
            </a:pPr>
            <a:endParaRPr lang="en-US" altLang="ko-KR" sz="700" b="1" dirty="0">
              <a:solidFill>
                <a:srgbClr val="336600"/>
              </a:solidFill>
              <a:latin typeface="Calibri" pitchFamily="34" charset="0"/>
              <a:ea typeface="굴림" pitchFamily="34" charset="-127"/>
            </a:endParaRPr>
          </a:p>
          <a:p>
            <a:pPr>
              <a:spcBef>
                <a:spcPts val="250"/>
              </a:spcBef>
            </a:pPr>
            <a:endParaRPr lang="en-US" altLang="ko-KR" sz="700" b="1" dirty="0">
              <a:solidFill>
                <a:srgbClr val="336600"/>
              </a:solidFill>
              <a:latin typeface="Calibri" pitchFamily="34" charset="0"/>
              <a:ea typeface="굴림" pitchFamily="34" charset="-127"/>
            </a:endParaRPr>
          </a:p>
          <a:p>
            <a:pPr>
              <a:spcBef>
                <a:spcPts val="250"/>
              </a:spcBef>
            </a:pPr>
            <a:endParaRPr lang="en-US" altLang="ko-KR" sz="700" b="1" dirty="0">
              <a:solidFill>
                <a:srgbClr val="336600"/>
              </a:solidFill>
              <a:latin typeface="Calibri" pitchFamily="34" charset="0"/>
              <a:ea typeface="굴림" pitchFamily="34" charset="-127"/>
            </a:endParaRPr>
          </a:p>
          <a:p>
            <a:pPr>
              <a:spcBef>
                <a:spcPts val="250"/>
              </a:spcBef>
            </a:pPr>
            <a:endParaRPr lang="en-US" altLang="ko-KR" sz="700" b="1" dirty="0">
              <a:solidFill>
                <a:srgbClr val="336600"/>
              </a:solidFill>
              <a:latin typeface="Calibri" pitchFamily="34" charset="0"/>
              <a:ea typeface="굴림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6500" y="1524000"/>
            <a:ext cx="2000250" cy="4572000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8095" tIns="76190" rIns="38095" bIns="38095"/>
          <a:lstStyle/>
          <a:p>
            <a:pPr>
              <a:spcAft>
                <a:spcPts val="250"/>
              </a:spcAft>
              <a:defRPr/>
            </a:pPr>
            <a:r>
              <a:rPr lang="en-CA" altLang="ko-KR" sz="1000" b="1" dirty="0" smtClean="0">
                <a:solidFill>
                  <a:srgbClr val="336600"/>
                </a:solidFill>
              </a:rPr>
              <a:t>18 </a:t>
            </a:r>
            <a:r>
              <a:rPr lang="en-CA" altLang="ko-KR" sz="1000" b="1" dirty="0">
                <a:solidFill>
                  <a:srgbClr val="336600"/>
                </a:solidFill>
              </a:rPr>
              <a:t>– </a:t>
            </a:r>
            <a:r>
              <a:rPr lang="en-CA" altLang="ko-KR" sz="900" dirty="0">
                <a:solidFill>
                  <a:srgbClr val="336600"/>
                </a:solidFill>
              </a:rPr>
              <a:t>Attachment; Social </a:t>
            </a:r>
            <a:r>
              <a:rPr lang="en-CA" altLang="ko-KR" sz="900" dirty="0" smtClean="0">
                <a:solidFill>
                  <a:srgbClr val="336600"/>
                </a:solidFill>
              </a:rPr>
              <a:t>Skill </a:t>
            </a:r>
            <a:r>
              <a:rPr lang="en-CA" altLang="ko-KR" sz="900" dirty="0">
                <a:solidFill>
                  <a:srgbClr val="336600"/>
                </a:solidFill>
              </a:rPr>
              <a:t>D</a:t>
            </a:r>
            <a:r>
              <a:rPr lang="en-CA" altLang="ko-KR" sz="900" dirty="0" smtClean="0">
                <a:solidFill>
                  <a:srgbClr val="336600"/>
                </a:solidFill>
              </a:rPr>
              <a:t>eficits</a:t>
            </a:r>
            <a:endParaRPr lang="en-US" sz="900" dirty="0">
              <a:solidFill>
                <a:srgbClr val="336600"/>
              </a:solidFill>
            </a:endParaRPr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pPr marL="142855" indent="-142855">
              <a:spcBef>
                <a:spcPts val="250"/>
              </a:spcBef>
              <a:buFont typeface="Arial"/>
              <a:buChar char="•"/>
            </a:pPr>
            <a:r>
              <a:rPr lang="en-US" altLang="ko-KR" sz="1000" dirty="0">
                <a:solidFill>
                  <a:srgbClr val="336600"/>
                </a:solidFill>
              </a:rPr>
              <a:t>Quickly identified friendship and connection as important values</a:t>
            </a:r>
          </a:p>
          <a:p>
            <a:pPr marL="142855" indent="-142855">
              <a:spcBef>
                <a:spcPts val="250"/>
              </a:spcBef>
              <a:buFont typeface="Arial"/>
              <a:buChar char="•"/>
            </a:pPr>
            <a:endParaRPr lang="en-US" altLang="ko-KR" sz="200" dirty="0">
              <a:solidFill>
                <a:srgbClr val="336600"/>
              </a:solidFill>
            </a:endParaRPr>
          </a:p>
          <a:p>
            <a:pPr marL="142855" indent="-142855">
              <a:spcBef>
                <a:spcPts val="250"/>
              </a:spcBef>
              <a:buFont typeface="Arial"/>
              <a:buChar char="•"/>
            </a:pPr>
            <a:r>
              <a:rPr lang="en-US" altLang="ko-KR" sz="1000" dirty="0">
                <a:solidFill>
                  <a:srgbClr val="336600"/>
                </a:solidFill>
              </a:rPr>
              <a:t>Identified fear of rejection and self-criticism as driving avoidance</a:t>
            </a:r>
          </a:p>
          <a:p>
            <a:pPr marL="142855" indent="-142855">
              <a:spcBef>
                <a:spcPts val="250"/>
              </a:spcBef>
              <a:buFont typeface="Arial"/>
              <a:buChar char="•"/>
            </a:pPr>
            <a:endParaRPr lang="en-US" altLang="ko-KR" sz="200" dirty="0">
              <a:solidFill>
                <a:srgbClr val="336600"/>
              </a:solidFill>
            </a:endParaRPr>
          </a:p>
          <a:p>
            <a:pPr marL="142855" indent="-142855">
              <a:spcBef>
                <a:spcPts val="250"/>
              </a:spcBef>
              <a:buFont typeface="Arial"/>
              <a:buChar char="•"/>
            </a:pPr>
            <a:r>
              <a:rPr lang="en-US" altLang="ko-KR" sz="1000" dirty="0">
                <a:solidFill>
                  <a:srgbClr val="336600"/>
                </a:solidFill>
              </a:rPr>
              <a:t>Noticed how away moves increased isolation </a:t>
            </a:r>
          </a:p>
          <a:p>
            <a:pPr marL="142855" indent="-142855">
              <a:spcBef>
                <a:spcPts val="250"/>
              </a:spcBef>
              <a:buFont typeface="Arial"/>
              <a:buChar char="•"/>
            </a:pPr>
            <a:endParaRPr lang="en-US" altLang="ko-KR" sz="200" dirty="0">
              <a:solidFill>
                <a:srgbClr val="336600"/>
              </a:solidFill>
            </a:endParaRPr>
          </a:p>
          <a:p>
            <a:pPr marL="142855" indent="-142855">
              <a:spcBef>
                <a:spcPts val="250"/>
              </a:spcBef>
              <a:buFont typeface="Arial"/>
              <a:buChar char="•"/>
            </a:pPr>
            <a:r>
              <a:rPr lang="en-US" altLang="ko-KR" sz="1000" dirty="0">
                <a:solidFill>
                  <a:srgbClr val="336600"/>
                </a:solidFill>
              </a:rPr>
              <a:t>Independently derived committed action to stop using </a:t>
            </a:r>
            <a:r>
              <a:rPr lang="en-US" altLang="ko-KR" sz="1000" dirty="0" smtClean="0">
                <a:solidFill>
                  <a:srgbClr val="336600"/>
                </a:solidFill>
              </a:rPr>
              <a:t>headphones</a:t>
            </a:r>
          </a:p>
          <a:p>
            <a:pPr marL="142855" indent="-142855">
              <a:spcBef>
                <a:spcPts val="250"/>
              </a:spcBef>
              <a:buFont typeface="Arial"/>
              <a:buChar char="•"/>
            </a:pPr>
            <a:endParaRPr lang="en-US" altLang="ko-KR" sz="200" dirty="0">
              <a:solidFill>
                <a:srgbClr val="336600"/>
              </a:solidFill>
            </a:endParaRPr>
          </a:p>
          <a:p>
            <a:pPr marL="142855" indent="-142855">
              <a:spcBef>
                <a:spcPts val="250"/>
              </a:spcBef>
              <a:buFont typeface="Arial"/>
              <a:buChar char="•"/>
            </a:pPr>
            <a:r>
              <a:rPr lang="en-US" altLang="ko-KR" sz="1000" dirty="0">
                <a:solidFill>
                  <a:srgbClr val="336600"/>
                </a:solidFill>
              </a:rPr>
              <a:t>Engaged </a:t>
            </a:r>
            <a:r>
              <a:rPr lang="en-US" altLang="ko-KR" sz="1000" dirty="0" smtClean="0">
                <a:solidFill>
                  <a:srgbClr val="336600"/>
                </a:solidFill>
              </a:rPr>
              <a:t>in group work at school for the first time! </a:t>
            </a:r>
            <a:endParaRPr lang="ko-KR" altLang="en-US" sz="1000" dirty="0">
              <a:solidFill>
                <a:srgbClr val="33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7251" y="1524000"/>
            <a:ext cx="2000250" cy="4572000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8095" tIns="76190" rIns="38095" bIns="38095"/>
          <a:lstStyle/>
          <a:p>
            <a:pPr>
              <a:spcAft>
                <a:spcPts val="250"/>
              </a:spcAft>
              <a:defRPr/>
            </a:pPr>
            <a:r>
              <a:rPr lang="en-CA" altLang="ko-KR" sz="1000" b="1" dirty="0" smtClean="0">
                <a:solidFill>
                  <a:srgbClr val="336600"/>
                </a:solidFill>
              </a:rPr>
              <a:t>12  </a:t>
            </a:r>
            <a:r>
              <a:rPr lang="en-CA" altLang="ko-KR" sz="1000" b="1" dirty="0">
                <a:solidFill>
                  <a:srgbClr val="336600"/>
                </a:solidFill>
              </a:rPr>
              <a:t>– </a:t>
            </a:r>
            <a:r>
              <a:rPr lang="en-CA" altLang="ko-KR" sz="900" dirty="0">
                <a:solidFill>
                  <a:srgbClr val="336600"/>
                </a:solidFill>
              </a:rPr>
              <a:t>Trauma; </a:t>
            </a:r>
            <a:r>
              <a:rPr lang="en-CA" altLang="ko-KR" sz="900" dirty="0" smtClean="0">
                <a:solidFill>
                  <a:srgbClr val="336600"/>
                </a:solidFill>
              </a:rPr>
              <a:t>Foster Care; NSSI; Trans</a:t>
            </a:r>
            <a:endParaRPr lang="en-CA" altLang="ko-KR" sz="900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 marL="142855" indent="-142855">
              <a:spcAft>
                <a:spcPts val="250"/>
              </a:spcAft>
              <a:buFont typeface="Arial"/>
              <a:buChar char="•"/>
              <a:defRPr/>
            </a:pPr>
            <a:r>
              <a:rPr lang="en-CA" altLang="ko-KR" sz="1000" dirty="0" smtClean="0">
                <a:solidFill>
                  <a:srgbClr val="336600"/>
                </a:solidFill>
              </a:rPr>
              <a:t>Reorient to </a:t>
            </a:r>
            <a:r>
              <a:rPr lang="en-CA" altLang="ko-KR" sz="1000" dirty="0" err="1" smtClean="0">
                <a:solidFill>
                  <a:srgbClr val="336600"/>
                </a:solidFill>
              </a:rPr>
              <a:t>prosocial</a:t>
            </a:r>
            <a:r>
              <a:rPr lang="en-CA" altLang="ko-KR" sz="1000" dirty="0" smtClean="0">
                <a:solidFill>
                  <a:srgbClr val="336600"/>
                </a:solidFill>
              </a:rPr>
              <a:t> activities after </a:t>
            </a:r>
            <a:r>
              <a:rPr lang="en-CA" altLang="ko-KR" sz="1000" dirty="0">
                <a:solidFill>
                  <a:srgbClr val="336600"/>
                </a:solidFill>
              </a:rPr>
              <a:t>frequent </a:t>
            </a:r>
            <a:r>
              <a:rPr lang="en-CA" altLang="ko-KR" sz="1000" dirty="0" smtClean="0">
                <a:solidFill>
                  <a:srgbClr val="336600"/>
                </a:solidFill>
              </a:rPr>
              <a:t>hospitalizations</a:t>
            </a:r>
          </a:p>
          <a:p>
            <a:pPr>
              <a:spcAft>
                <a:spcPts val="250"/>
              </a:spcAft>
              <a:defRPr/>
            </a:pPr>
            <a:endParaRPr lang="en-CA" altLang="ko-KR" sz="200" dirty="0" smtClean="0">
              <a:solidFill>
                <a:srgbClr val="336600"/>
              </a:solidFill>
            </a:endParaRPr>
          </a:p>
          <a:p>
            <a:pPr marL="142855" indent="-142855">
              <a:spcAft>
                <a:spcPts val="250"/>
              </a:spcAft>
              <a:buFont typeface="Arial"/>
              <a:buChar char="•"/>
              <a:defRPr/>
            </a:pPr>
            <a:r>
              <a:rPr lang="en-CA" altLang="ko-KR" sz="1000" dirty="0" smtClean="0">
                <a:solidFill>
                  <a:srgbClr val="336600"/>
                </a:solidFill>
              </a:rPr>
              <a:t>Reinforced </a:t>
            </a:r>
            <a:r>
              <a:rPr lang="en-CA" altLang="ko-KR" sz="1000" dirty="0">
                <a:solidFill>
                  <a:srgbClr val="336600"/>
                </a:solidFill>
              </a:rPr>
              <a:t>existing values, strength of character, resilience</a:t>
            </a:r>
          </a:p>
          <a:p>
            <a:pPr>
              <a:spcAft>
                <a:spcPts val="250"/>
              </a:spcAft>
              <a:defRPr/>
            </a:pPr>
            <a:endParaRPr lang="en-CA" altLang="ko-KR" sz="200" dirty="0">
              <a:solidFill>
                <a:srgbClr val="336600"/>
              </a:solidFill>
            </a:endParaRPr>
          </a:p>
          <a:p>
            <a:pPr marL="142855" indent="-142855">
              <a:spcAft>
                <a:spcPts val="250"/>
              </a:spcAft>
              <a:buFont typeface="Arial"/>
              <a:buChar char="•"/>
              <a:defRPr/>
            </a:pPr>
            <a:r>
              <a:rPr lang="en-CA" altLang="ko-KR" sz="1000" dirty="0">
                <a:solidFill>
                  <a:srgbClr val="336600"/>
                </a:solidFill>
              </a:rPr>
              <a:t>Improved perspective taking </a:t>
            </a:r>
          </a:p>
          <a:p>
            <a:pPr marL="142855" indent="-142855">
              <a:spcAft>
                <a:spcPts val="250"/>
              </a:spcAft>
              <a:buFont typeface="Arial"/>
              <a:buChar char="•"/>
              <a:defRPr/>
            </a:pPr>
            <a:endParaRPr lang="en-CA" altLang="ko-KR" sz="200" dirty="0">
              <a:solidFill>
                <a:srgbClr val="336600"/>
              </a:solidFill>
            </a:endParaRPr>
          </a:p>
          <a:p>
            <a:pPr marL="142855" indent="-142855">
              <a:spcAft>
                <a:spcPts val="250"/>
              </a:spcAft>
              <a:buFont typeface="Arial"/>
              <a:buChar char="•"/>
              <a:defRPr/>
            </a:pPr>
            <a:r>
              <a:rPr lang="en-CA" altLang="ko-KR" sz="1000" dirty="0">
                <a:solidFill>
                  <a:srgbClr val="336600"/>
                </a:solidFill>
              </a:rPr>
              <a:t>Normalized self-sabotaging </a:t>
            </a:r>
          </a:p>
          <a:p>
            <a:pPr>
              <a:spcAft>
                <a:spcPts val="250"/>
              </a:spcAft>
              <a:defRPr/>
            </a:pPr>
            <a:endParaRPr lang="en-CA" altLang="ko-KR" sz="200" dirty="0">
              <a:solidFill>
                <a:srgbClr val="336600"/>
              </a:solidFill>
            </a:endParaRPr>
          </a:p>
          <a:p>
            <a:pPr marL="142855" indent="-142855">
              <a:spcAft>
                <a:spcPts val="250"/>
              </a:spcAft>
              <a:buFont typeface="Arial"/>
              <a:buChar char="•"/>
              <a:defRPr/>
            </a:pPr>
            <a:r>
              <a:rPr lang="en-CA" altLang="ko-KR" sz="1000" dirty="0">
                <a:solidFill>
                  <a:srgbClr val="336600"/>
                </a:solidFill>
              </a:rPr>
              <a:t>Enhanced peer-based support in school via Gay Straight Alliance</a:t>
            </a:r>
          </a:p>
          <a:p>
            <a:pPr marL="142855" indent="-142855">
              <a:spcAft>
                <a:spcPts val="250"/>
              </a:spcAft>
              <a:buFont typeface="Arial"/>
              <a:buChar char="•"/>
              <a:defRPr/>
            </a:pPr>
            <a:endParaRPr lang="en-CA" altLang="ko-KR" sz="200" dirty="0">
              <a:solidFill>
                <a:srgbClr val="336600"/>
              </a:solidFill>
            </a:endParaRPr>
          </a:p>
          <a:p>
            <a:pPr marL="142855" indent="-142855">
              <a:spcAft>
                <a:spcPts val="250"/>
              </a:spcAft>
              <a:buFont typeface="Arial"/>
              <a:buChar char="•"/>
              <a:defRPr/>
            </a:pPr>
            <a:r>
              <a:rPr lang="en-CA" altLang="ko-KR" sz="1000" dirty="0">
                <a:solidFill>
                  <a:srgbClr val="336600"/>
                </a:solidFill>
              </a:rPr>
              <a:t>Short-form of communication</a:t>
            </a:r>
          </a:p>
          <a:p>
            <a:pPr marL="142855" indent="-142855">
              <a:spcAft>
                <a:spcPts val="250"/>
              </a:spcAft>
              <a:buFont typeface="Arial"/>
              <a:buChar char="•"/>
              <a:defRPr/>
            </a:pPr>
            <a:endParaRPr lang="en-CA" altLang="ko-KR" sz="200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dirty="0">
              <a:solidFill>
                <a:srgbClr val="336600"/>
              </a:solidFill>
            </a:endParaRPr>
          </a:p>
          <a:p>
            <a:pPr marL="142855" indent="-142855">
              <a:spcAft>
                <a:spcPts val="250"/>
              </a:spcAft>
              <a:buFont typeface="Arial"/>
              <a:buChar char="•"/>
              <a:defRPr/>
            </a:pPr>
            <a:endParaRPr lang="en-CA" altLang="ko-KR" sz="1000" dirty="0">
              <a:solidFill>
                <a:srgbClr val="336600"/>
              </a:solidFill>
            </a:endParaRPr>
          </a:p>
          <a:p>
            <a:pPr marL="142855" indent="-142855">
              <a:spcAft>
                <a:spcPts val="250"/>
              </a:spcAft>
              <a:buFont typeface="Arial"/>
              <a:buChar char="•"/>
              <a:defRPr/>
            </a:pPr>
            <a:endParaRPr lang="en-CA" altLang="ko-KR" sz="1000" dirty="0">
              <a:solidFill>
                <a:srgbClr val="336600"/>
              </a:solidFill>
            </a:endParaRPr>
          </a:p>
          <a:p>
            <a:pPr marL="142855" indent="-142855">
              <a:spcAft>
                <a:spcPts val="250"/>
              </a:spcAft>
              <a:buFont typeface="Arial"/>
              <a:buChar char="•"/>
              <a:defRPr/>
            </a:pPr>
            <a:endParaRPr lang="en-CA" altLang="ko-KR" sz="1000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r>
              <a:rPr lang="en-CA" altLang="ko-KR" sz="1000" dirty="0">
                <a:solidFill>
                  <a:srgbClr val="336600"/>
                </a:solidFill>
              </a:rPr>
              <a:t> </a:t>
            </a:r>
          </a:p>
          <a:p>
            <a:endParaRPr lang="en-US" sz="700" dirty="0"/>
          </a:p>
          <a:p>
            <a:endParaRPr lang="en-US" sz="600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0" y="1524000"/>
            <a:ext cx="2000250" cy="3048000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8095" tIns="76190" rIns="38095" bIns="38095"/>
          <a:lstStyle/>
          <a:p>
            <a:pPr>
              <a:spcAft>
                <a:spcPts val="250"/>
              </a:spcAft>
              <a:defRPr/>
            </a:pPr>
            <a:r>
              <a:rPr lang="en-CA" altLang="ko-KR" sz="1000" b="1" dirty="0" smtClean="0">
                <a:solidFill>
                  <a:srgbClr val="336600"/>
                </a:solidFill>
              </a:rPr>
              <a:t>14 </a:t>
            </a:r>
            <a:r>
              <a:rPr lang="en-CA" altLang="ko-KR" sz="1000" b="1" dirty="0">
                <a:solidFill>
                  <a:srgbClr val="336600"/>
                </a:solidFill>
              </a:rPr>
              <a:t>– </a:t>
            </a:r>
            <a:r>
              <a:rPr lang="en-CA" altLang="ko-KR" sz="900" dirty="0">
                <a:solidFill>
                  <a:srgbClr val="336600"/>
                </a:solidFill>
              </a:rPr>
              <a:t>Social Anxiety; </a:t>
            </a:r>
            <a:r>
              <a:rPr lang="en-CA" altLang="ko-KR" sz="900" dirty="0" smtClean="0">
                <a:solidFill>
                  <a:srgbClr val="336600"/>
                </a:solidFill>
              </a:rPr>
              <a:t>Depression</a:t>
            </a:r>
            <a:endParaRPr lang="en-CA" altLang="ko-KR" sz="900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2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2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>
              <a:spcAft>
                <a:spcPts val="250"/>
              </a:spcAft>
              <a:defRPr/>
            </a:pPr>
            <a:endParaRPr lang="en-CA" altLang="ko-KR" sz="1000" b="1" dirty="0">
              <a:solidFill>
                <a:srgbClr val="336600"/>
              </a:solidFill>
            </a:endParaRPr>
          </a:p>
          <a:p>
            <a:pPr marL="142855" indent="-142855">
              <a:spcAft>
                <a:spcPts val="250"/>
              </a:spcAft>
              <a:buFont typeface="Arial"/>
              <a:buChar char="•"/>
              <a:defRPr/>
            </a:pPr>
            <a:r>
              <a:rPr lang="en-CA" altLang="ko-KR" sz="1000" dirty="0">
                <a:solidFill>
                  <a:srgbClr val="336600"/>
                </a:solidFill>
              </a:rPr>
              <a:t>Facilitated social anxiety exposure</a:t>
            </a:r>
          </a:p>
          <a:p>
            <a:pPr marL="142855" indent="-142855">
              <a:spcAft>
                <a:spcPts val="250"/>
              </a:spcAft>
              <a:buFont typeface="Arial"/>
              <a:buChar char="•"/>
              <a:defRPr/>
            </a:pPr>
            <a:endParaRPr lang="en-CA" altLang="ko-KR" sz="200" dirty="0">
              <a:solidFill>
                <a:srgbClr val="336600"/>
              </a:solidFill>
            </a:endParaRPr>
          </a:p>
          <a:p>
            <a:pPr marL="142855" indent="-142855">
              <a:spcAft>
                <a:spcPts val="250"/>
              </a:spcAft>
              <a:buFont typeface="Arial"/>
              <a:buChar char="•"/>
              <a:defRPr/>
            </a:pPr>
            <a:r>
              <a:rPr lang="en-CA" sz="1000" dirty="0" smtClean="0">
                <a:solidFill>
                  <a:srgbClr val="336600"/>
                </a:solidFill>
              </a:rPr>
              <a:t>Confidence as </a:t>
            </a:r>
            <a:r>
              <a:rPr lang="en-CA" sz="1000" u="sng" dirty="0" smtClean="0">
                <a:solidFill>
                  <a:srgbClr val="336600"/>
                </a:solidFill>
              </a:rPr>
              <a:t>action</a:t>
            </a:r>
            <a:r>
              <a:rPr lang="en-CA" sz="1000" dirty="0" smtClean="0">
                <a:solidFill>
                  <a:srgbClr val="336600"/>
                </a:solidFill>
              </a:rPr>
              <a:t> not feeling</a:t>
            </a:r>
            <a:endParaRPr lang="en-CA" sz="1000" dirty="0">
              <a:solidFill>
                <a:srgbClr val="336600"/>
              </a:solidFill>
            </a:endParaRPr>
          </a:p>
          <a:p>
            <a:pPr marL="142855" indent="-142855">
              <a:spcAft>
                <a:spcPts val="250"/>
              </a:spcAft>
              <a:buFont typeface="Arial"/>
              <a:buChar char="•"/>
              <a:defRPr/>
            </a:pPr>
            <a:endParaRPr lang="en-US" sz="600" dirty="0"/>
          </a:p>
        </p:txBody>
      </p:sp>
      <p:sp>
        <p:nvSpPr>
          <p:cNvPr id="13" name="Rectangle 682"/>
          <p:cNvSpPr>
            <a:spLocks noChangeArrowheads="1"/>
          </p:cNvSpPr>
          <p:nvPr/>
        </p:nvSpPr>
        <p:spPr bwMode="auto">
          <a:xfrm>
            <a:off x="6858000" y="4762500"/>
            <a:ext cx="2000250" cy="2857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19047" tIns="9524" rIns="19047" bIns="9524" anchor="ctr">
            <a:normAutofit/>
          </a:bodyPr>
          <a:lstStyle/>
          <a:p>
            <a:pPr algn="ctr">
              <a:defRPr/>
            </a:pPr>
            <a:r>
              <a:rPr lang="en-US" altLang="ko-KR" sz="1300" kern="500" spc="-21" dirty="0">
                <a:solidFill>
                  <a:schemeClr val="bg1"/>
                </a:solidFill>
                <a:ea typeface="굴림" pitchFamily="34" charset="-127"/>
              </a:rPr>
              <a:t>Some </a:t>
            </a:r>
            <a:r>
              <a:rPr lang="en-US" altLang="ko-KR" sz="1300" kern="500" spc="-21" dirty="0" smtClean="0">
                <a:solidFill>
                  <a:schemeClr val="bg1"/>
                </a:solidFill>
                <a:ea typeface="굴림" pitchFamily="34" charset="-127"/>
              </a:rPr>
              <a:t>kids….some </a:t>
            </a:r>
            <a:r>
              <a:rPr lang="en-US" altLang="ko-KR" sz="1300" kern="500" spc="-21" dirty="0">
                <a:solidFill>
                  <a:schemeClr val="bg1"/>
                </a:solidFill>
                <a:ea typeface="굴림" pitchFamily="34" charset="-127"/>
              </a:rPr>
              <a:t>kids are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5751" y="6131681"/>
            <a:ext cx="2286000" cy="243656"/>
          </a:xfrm>
          <a:prstGeom prst="rect">
            <a:avLst/>
          </a:prstGeom>
          <a:noFill/>
        </p:spPr>
        <p:txBody>
          <a:bodyPr wrap="square" lIns="19047" tIns="9524" rIns="19047" bIns="9524" rtlCol="0">
            <a:spAutoFit/>
          </a:bodyPr>
          <a:lstStyle/>
          <a:p>
            <a:r>
              <a:rPr lang="en-US" sz="1400" dirty="0"/>
              <a:t>Mental Health &amp; Addictions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85750" y="6381750"/>
            <a:ext cx="20955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2028527263"/>
              </p:ext>
            </p:extLst>
          </p:nvPr>
        </p:nvGraphicFramePr>
        <p:xfrm>
          <a:off x="391588" y="4162781"/>
          <a:ext cx="1809750" cy="190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" name="Picture 28" descr="C:\Users\colbta\Documents\clrIWK_Logo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05750" y="6191250"/>
            <a:ext cx="952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285751" y="6381750"/>
            <a:ext cx="2286000" cy="243656"/>
          </a:xfrm>
          <a:prstGeom prst="rect">
            <a:avLst/>
          </a:prstGeom>
          <a:noFill/>
        </p:spPr>
        <p:txBody>
          <a:bodyPr wrap="square" lIns="19047" tIns="9524" rIns="19047" bIns="9524" rtlCol="0">
            <a:spAutoFit/>
          </a:bodyPr>
          <a:lstStyle/>
          <a:p>
            <a:r>
              <a:rPr lang="en-US" sz="1400" dirty="0"/>
              <a:t>Community Mental Health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29001" y="6286500"/>
            <a:ext cx="2952750" cy="250069"/>
          </a:xfrm>
          <a:prstGeom prst="rect">
            <a:avLst/>
          </a:prstGeom>
          <a:noFill/>
        </p:spPr>
        <p:txBody>
          <a:bodyPr wrap="square" lIns="19047" tIns="9524" rIns="19047" bIns="9524" rtlCol="0">
            <a:spAutoFit/>
          </a:bodyPr>
          <a:lstStyle/>
          <a:p>
            <a:r>
              <a:rPr lang="en-US" sz="1500" dirty="0" err="1"/>
              <a:t>susie.mcafee@iwk.nshealth.ca</a:t>
            </a:r>
            <a:endParaRPr lang="en-US" sz="1500" dirty="0"/>
          </a:p>
        </p:txBody>
      </p:sp>
      <p:pic>
        <p:nvPicPr>
          <p:cNvPr id="15" name="Picture 14" descr="IMG_202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1" y="1809750"/>
            <a:ext cx="2000250" cy="2286000"/>
          </a:xfrm>
          <a:prstGeom prst="rect">
            <a:avLst/>
          </a:prstGeom>
        </p:spPr>
      </p:pic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889991539"/>
              </p:ext>
            </p:extLst>
          </p:nvPr>
        </p:nvGraphicFramePr>
        <p:xfrm>
          <a:off x="6968067" y="5164666"/>
          <a:ext cx="1809750" cy="917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0" name="Picture 19" descr="IMG_1723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809750"/>
            <a:ext cx="2000250" cy="2286000"/>
          </a:xfrm>
          <a:prstGeom prst="rect">
            <a:avLst/>
          </a:prstGeom>
        </p:spPr>
      </p:pic>
      <p:pic>
        <p:nvPicPr>
          <p:cNvPr id="32" name="Picture 31" descr="IMG_2617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1" y="1840329"/>
            <a:ext cx="2000250" cy="2255422"/>
          </a:xfrm>
          <a:prstGeom prst="rect">
            <a:avLst/>
          </a:prstGeom>
        </p:spPr>
      </p:pic>
      <p:pic>
        <p:nvPicPr>
          <p:cNvPr id="2" name="Picture 1" descr="IMG_187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809750"/>
            <a:ext cx="200025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210</Words>
  <Application>Microsoft Macintosh PowerPoint</Application>
  <PresentationFormat>Letter Paper (8.5x11 in)</PresentationFormat>
  <Paragraphs>130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University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Foxglove</dc:creator>
  <cp:lastModifiedBy>Susie McAfee</cp:lastModifiedBy>
  <cp:revision>35</cp:revision>
  <cp:lastPrinted>2015-07-03T01:44:26Z</cp:lastPrinted>
  <dcterms:created xsi:type="dcterms:W3CDTF">2010-09-24T13:55:51Z</dcterms:created>
  <dcterms:modified xsi:type="dcterms:W3CDTF">2015-07-09T01:15:52Z</dcterms:modified>
</cp:coreProperties>
</file>