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7" r:id="rId2"/>
  </p:sldIdLst>
  <p:sldSz cx="32404050" cy="43205400"/>
  <p:notesSz cx="9979025" cy="6834188"/>
  <p:defaultTextStyle>
    <a:defPPr>
      <a:defRPr lang="nb-NO"/>
    </a:defPPr>
    <a:lvl1pPr algn="l" defTabSz="4524375" rtl="0" fontAlgn="base">
      <a:spcBef>
        <a:spcPct val="0"/>
      </a:spcBef>
      <a:spcAft>
        <a:spcPct val="0"/>
      </a:spcAft>
      <a:defRPr sz="9000" kern="1200">
        <a:solidFill>
          <a:schemeClr val="tx1"/>
        </a:solidFill>
        <a:latin typeface="Arial" pitchFamily="34" charset="0"/>
        <a:ea typeface="ＭＳ Ｐゴシック" pitchFamily="34" charset="-128"/>
        <a:cs typeface="+mn-cs"/>
      </a:defRPr>
    </a:lvl1pPr>
    <a:lvl2pPr marL="2262188" indent="-1543050" algn="l" defTabSz="4524375" rtl="0" fontAlgn="base">
      <a:spcBef>
        <a:spcPct val="0"/>
      </a:spcBef>
      <a:spcAft>
        <a:spcPct val="0"/>
      </a:spcAft>
      <a:defRPr sz="9000" kern="1200">
        <a:solidFill>
          <a:schemeClr val="tx1"/>
        </a:solidFill>
        <a:latin typeface="Arial" pitchFamily="34" charset="0"/>
        <a:ea typeface="ＭＳ Ｐゴシック" pitchFamily="34" charset="-128"/>
        <a:cs typeface="+mn-cs"/>
      </a:defRPr>
    </a:lvl2pPr>
    <a:lvl3pPr marL="4524375" indent="-3087688" algn="l" defTabSz="4524375" rtl="0" fontAlgn="base">
      <a:spcBef>
        <a:spcPct val="0"/>
      </a:spcBef>
      <a:spcAft>
        <a:spcPct val="0"/>
      </a:spcAft>
      <a:defRPr sz="9000" kern="1200">
        <a:solidFill>
          <a:schemeClr val="tx1"/>
        </a:solidFill>
        <a:latin typeface="Arial" pitchFamily="34" charset="0"/>
        <a:ea typeface="ＭＳ Ｐゴシック" pitchFamily="34" charset="-128"/>
        <a:cs typeface="+mn-cs"/>
      </a:defRPr>
    </a:lvl3pPr>
    <a:lvl4pPr marL="6786563" indent="-4632325" algn="l" defTabSz="4524375" rtl="0" fontAlgn="base">
      <a:spcBef>
        <a:spcPct val="0"/>
      </a:spcBef>
      <a:spcAft>
        <a:spcPct val="0"/>
      </a:spcAft>
      <a:defRPr sz="9000" kern="1200">
        <a:solidFill>
          <a:schemeClr val="tx1"/>
        </a:solidFill>
        <a:latin typeface="Arial" pitchFamily="34" charset="0"/>
        <a:ea typeface="ＭＳ Ｐゴシック" pitchFamily="34" charset="-128"/>
        <a:cs typeface="+mn-cs"/>
      </a:defRPr>
    </a:lvl4pPr>
    <a:lvl5pPr marL="9050338" indent="-6175375" algn="l" defTabSz="4524375" rtl="0" fontAlgn="base">
      <a:spcBef>
        <a:spcPct val="0"/>
      </a:spcBef>
      <a:spcAft>
        <a:spcPct val="0"/>
      </a:spcAft>
      <a:defRPr sz="9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9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9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9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9000"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t By Rise" initials="MBR" lastIdx="5"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78337" autoAdjust="0"/>
  </p:normalViewPr>
  <p:slideViewPr>
    <p:cSldViewPr>
      <p:cViewPr>
        <p:scale>
          <a:sx n="23" d="100"/>
          <a:sy n="23" d="100"/>
        </p:scale>
        <p:origin x="-3120" y="2220"/>
      </p:cViewPr>
      <p:guideLst>
        <p:guide orient="horz" pos="13608"/>
        <p:guide pos="10206"/>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25" d="100"/>
        <a:sy n="25" d="100"/>
      </p:scale>
      <p:origin x="0" y="0"/>
    </p:cViewPr>
  </p:sorterViewPr>
  <p:notesViewPr>
    <p:cSldViewPr>
      <p:cViewPr varScale="1">
        <p:scale>
          <a:sx n="115" d="100"/>
          <a:sy n="115" d="100"/>
        </p:scale>
        <p:origin x="-2076" y="-108"/>
      </p:cViewPr>
      <p:guideLst>
        <p:guide orient="horz" pos="2153"/>
        <p:guide pos="3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25938" cy="341313"/>
          </a:xfrm>
          <a:prstGeom prst="rect">
            <a:avLst/>
          </a:prstGeom>
        </p:spPr>
        <p:txBody>
          <a:bodyPr vert="horz" lIns="91440" tIns="45720" rIns="91440" bIns="45720" rtlCol="0"/>
          <a:lstStyle>
            <a:lvl1pPr algn="l" defTabSz="4525200">
              <a:defRPr sz="1200">
                <a:latin typeface="Arial" charset="0"/>
                <a:ea typeface="+mn-ea"/>
                <a:cs typeface="Arial" charset="0"/>
              </a:defRPr>
            </a:lvl1pPr>
          </a:lstStyle>
          <a:p>
            <a:pPr>
              <a:defRPr/>
            </a:pPr>
            <a:endParaRPr lang="nb-NO"/>
          </a:p>
        </p:txBody>
      </p:sp>
      <p:sp>
        <p:nvSpPr>
          <p:cNvPr id="3" name="Date Placeholder 2"/>
          <p:cNvSpPr>
            <a:spLocks noGrp="1"/>
          </p:cNvSpPr>
          <p:nvPr>
            <p:ph type="dt" idx="1"/>
          </p:nvPr>
        </p:nvSpPr>
        <p:spPr>
          <a:xfrm>
            <a:off x="5653088" y="0"/>
            <a:ext cx="4324350" cy="341313"/>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fld id="{C40865DC-E562-4FC8-9B84-49BE153A545F}" type="datetimeFigureOut">
              <a:rPr lang="nb-NO"/>
              <a:pPr/>
              <a:t>23.07.2015</a:t>
            </a:fld>
            <a:endParaRPr lang="nb-NO"/>
          </a:p>
        </p:txBody>
      </p:sp>
      <p:sp>
        <p:nvSpPr>
          <p:cNvPr id="4" name="Slide Image Placeholder 3"/>
          <p:cNvSpPr>
            <a:spLocks noGrp="1" noRot="1" noChangeAspect="1"/>
          </p:cNvSpPr>
          <p:nvPr>
            <p:ph type="sldImg" idx="2"/>
          </p:nvPr>
        </p:nvSpPr>
        <p:spPr>
          <a:xfrm>
            <a:off x="4030663" y="512763"/>
            <a:ext cx="1920875" cy="2562225"/>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998538" y="3246438"/>
            <a:ext cx="7983537" cy="3074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smtClean="0"/>
          </a:p>
        </p:txBody>
      </p:sp>
      <p:sp>
        <p:nvSpPr>
          <p:cNvPr id="6" name="Footer Placeholder 5"/>
          <p:cNvSpPr>
            <a:spLocks noGrp="1"/>
          </p:cNvSpPr>
          <p:nvPr>
            <p:ph type="ftr" sz="quarter" idx="4"/>
          </p:nvPr>
        </p:nvSpPr>
        <p:spPr>
          <a:xfrm>
            <a:off x="0" y="6491288"/>
            <a:ext cx="4325938" cy="341312"/>
          </a:xfrm>
          <a:prstGeom prst="rect">
            <a:avLst/>
          </a:prstGeom>
        </p:spPr>
        <p:txBody>
          <a:bodyPr vert="horz" lIns="91440" tIns="45720" rIns="91440" bIns="45720" rtlCol="0" anchor="b"/>
          <a:lstStyle>
            <a:lvl1pPr algn="l" defTabSz="4525200">
              <a:defRPr sz="1200">
                <a:latin typeface="Arial" charset="0"/>
                <a:ea typeface="+mn-ea"/>
                <a:cs typeface="Arial" charset="0"/>
              </a:defRPr>
            </a:lvl1pPr>
          </a:lstStyle>
          <a:p>
            <a:pPr>
              <a:defRPr/>
            </a:pPr>
            <a:endParaRPr lang="nb-NO"/>
          </a:p>
        </p:txBody>
      </p:sp>
      <p:sp>
        <p:nvSpPr>
          <p:cNvPr id="7" name="Slide Number Placeholder 6"/>
          <p:cNvSpPr>
            <a:spLocks noGrp="1"/>
          </p:cNvSpPr>
          <p:nvPr>
            <p:ph type="sldNum" sz="quarter" idx="5"/>
          </p:nvPr>
        </p:nvSpPr>
        <p:spPr>
          <a:xfrm>
            <a:off x="5653088" y="6491288"/>
            <a:ext cx="4324350" cy="341312"/>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ADA976C3-97A6-4910-90C3-48EA3037E44D}" type="slidenum">
              <a:rPr lang="nb-NO"/>
              <a:pPr/>
              <a:t>‹#›</a:t>
            </a:fld>
            <a:endParaRPr lang="nb-NO"/>
          </a:p>
        </p:txBody>
      </p:sp>
    </p:spTree>
    <p:extLst>
      <p:ext uri="{BB962C8B-B14F-4D97-AF65-F5344CB8AC3E}">
        <p14:creationId xmlns:p14="http://schemas.microsoft.com/office/powerpoint/2010/main" val="1053850312"/>
      </p:ext>
    </p:extLst>
  </p:cSld>
  <p:clrMap bg1="lt1" tx1="dk1" bg2="lt2" tx2="dk2" accent1="accent1" accent2="accent2" accent3="accent3" accent4="accent4" accent5="accent5" accent6="accent6" hlink="hlink" folHlink="folHlink"/>
  <p:notesStyle>
    <a:lvl1pPr algn="l" defTabSz="1436688" rtl="0" eaLnBrk="0" fontAlgn="base" hangingPunct="0">
      <a:spcBef>
        <a:spcPct val="30000"/>
      </a:spcBef>
      <a:spcAft>
        <a:spcPct val="0"/>
      </a:spcAft>
      <a:defRPr sz="1900" kern="1200">
        <a:solidFill>
          <a:schemeClr val="tx1"/>
        </a:solidFill>
        <a:latin typeface="+mn-lt"/>
        <a:ea typeface="ＭＳ Ｐゴシック" charset="0"/>
        <a:cs typeface="ＭＳ Ｐゴシック" charset="0"/>
      </a:defRPr>
    </a:lvl1pPr>
    <a:lvl2pPr marL="717550" algn="l" defTabSz="1436688" rtl="0" eaLnBrk="0" fontAlgn="base" hangingPunct="0">
      <a:spcBef>
        <a:spcPct val="30000"/>
      </a:spcBef>
      <a:spcAft>
        <a:spcPct val="0"/>
      </a:spcAft>
      <a:defRPr sz="1900" kern="1200">
        <a:solidFill>
          <a:schemeClr val="tx1"/>
        </a:solidFill>
        <a:latin typeface="+mn-lt"/>
        <a:ea typeface="ＭＳ Ｐゴシック" charset="0"/>
        <a:cs typeface="+mn-cs"/>
      </a:defRPr>
    </a:lvl2pPr>
    <a:lvl3pPr marL="1436688" algn="l" defTabSz="1436688" rtl="0" eaLnBrk="0" fontAlgn="base" hangingPunct="0">
      <a:spcBef>
        <a:spcPct val="30000"/>
      </a:spcBef>
      <a:spcAft>
        <a:spcPct val="0"/>
      </a:spcAft>
      <a:defRPr sz="1900" kern="1200">
        <a:solidFill>
          <a:schemeClr val="tx1"/>
        </a:solidFill>
        <a:latin typeface="+mn-lt"/>
        <a:ea typeface="ＭＳ Ｐゴシック" charset="0"/>
        <a:cs typeface="+mn-cs"/>
      </a:defRPr>
    </a:lvl3pPr>
    <a:lvl4pPr marL="2154238" algn="l" defTabSz="1436688" rtl="0" eaLnBrk="0" fontAlgn="base" hangingPunct="0">
      <a:spcBef>
        <a:spcPct val="30000"/>
      </a:spcBef>
      <a:spcAft>
        <a:spcPct val="0"/>
      </a:spcAft>
      <a:defRPr sz="1900" kern="1200">
        <a:solidFill>
          <a:schemeClr val="tx1"/>
        </a:solidFill>
        <a:latin typeface="+mn-lt"/>
        <a:ea typeface="ＭＳ Ｐゴシック" charset="0"/>
        <a:cs typeface="+mn-cs"/>
      </a:defRPr>
    </a:lvl4pPr>
    <a:lvl5pPr marL="2873375" algn="l" defTabSz="1436688" rtl="0" eaLnBrk="0" fontAlgn="base" hangingPunct="0">
      <a:spcBef>
        <a:spcPct val="30000"/>
      </a:spcBef>
      <a:spcAft>
        <a:spcPct val="0"/>
      </a:spcAft>
      <a:defRPr sz="1900" kern="1200">
        <a:solidFill>
          <a:schemeClr val="tx1"/>
        </a:solidFill>
        <a:latin typeface="+mn-lt"/>
        <a:ea typeface="ＭＳ Ｐゴシック" charset="0"/>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xfrm>
            <a:off x="4030663" y="512763"/>
            <a:ext cx="1920875" cy="2562225"/>
          </a:xfrm>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ea typeface="ＭＳ Ｐゴシック" pitchFamily="34" charset="-128"/>
            </a:endParaRPr>
          </a:p>
        </p:txBody>
      </p:sp>
      <p:sp>
        <p:nvSpPr>
          <p:cNvPr id="15363" name="Slide Number Placeholder 3"/>
          <p:cNvSpPr>
            <a:spLocks noGrp="1"/>
          </p:cNvSpPr>
          <p:nvPr>
            <p:ph type="sldNum" sz="quarter" idx="5"/>
          </p:nvPr>
        </p:nvSpPr>
        <p:spPr bwMode="auto">
          <a:noFill/>
          <a:ln>
            <a:miter lim="800000"/>
            <a:headEnd/>
            <a:tailEnd/>
          </a:ln>
        </p:spPr>
        <p:txBody>
          <a:bodyPr/>
          <a:lstStyle/>
          <a:p>
            <a:pPr defTabSz="4521200"/>
            <a:fld id="{AAE09ED5-BBB3-48E9-B8A5-6C4E347D7AEA}" type="slidenum">
              <a:rPr lang="nb-NO"/>
              <a:pPr defTabSz="4521200"/>
              <a:t>1</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16365" y="11184734"/>
            <a:ext cx="33052131" cy="7717632"/>
          </a:xfrm>
        </p:spPr>
        <p:txBody>
          <a:bodyPr/>
          <a:lstStyle/>
          <a:p>
            <a:r>
              <a:rPr lang="en-US" smtClean="0"/>
              <a:t>Click to edit Master title style</a:t>
            </a:r>
            <a:endParaRPr lang="nb-NO"/>
          </a:p>
        </p:txBody>
      </p:sp>
      <p:sp>
        <p:nvSpPr>
          <p:cNvPr id="3" name="Subtitle 2"/>
          <p:cNvSpPr>
            <a:spLocks noGrp="1"/>
          </p:cNvSpPr>
          <p:nvPr>
            <p:ph type="subTitle" idx="1"/>
          </p:nvPr>
        </p:nvSpPr>
        <p:spPr>
          <a:xfrm>
            <a:off x="5832729" y="20402552"/>
            <a:ext cx="27219402" cy="9201150"/>
          </a:xfrm>
        </p:spPr>
        <p:txBody>
          <a:bodyPr/>
          <a:lstStyle>
            <a:lvl1pPr marL="0" indent="0" algn="ctr">
              <a:buNone/>
              <a:defRPr>
                <a:solidFill>
                  <a:schemeClr val="tx1">
                    <a:tint val="75000"/>
                  </a:schemeClr>
                </a:solidFill>
              </a:defRPr>
            </a:lvl1pPr>
            <a:lvl2pPr marL="2263099" indent="0" algn="ctr">
              <a:buNone/>
              <a:defRPr>
                <a:solidFill>
                  <a:schemeClr val="tx1">
                    <a:tint val="75000"/>
                  </a:schemeClr>
                </a:solidFill>
              </a:defRPr>
            </a:lvl2pPr>
            <a:lvl3pPr marL="4526198" indent="0" algn="ctr">
              <a:buNone/>
              <a:defRPr>
                <a:solidFill>
                  <a:schemeClr val="tx1">
                    <a:tint val="75000"/>
                  </a:schemeClr>
                </a:solidFill>
              </a:defRPr>
            </a:lvl3pPr>
            <a:lvl4pPr marL="6789297" indent="0" algn="ctr">
              <a:buNone/>
              <a:defRPr>
                <a:solidFill>
                  <a:schemeClr val="tx1">
                    <a:tint val="75000"/>
                  </a:schemeClr>
                </a:solidFill>
              </a:defRPr>
            </a:lvl4pPr>
            <a:lvl5pPr marL="9052395" indent="0" algn="ctr">
              <a:buNone/>
              <a:defRPr>
                <a:solidFill>
                  <a:schemeClr val="tx1">
                    <a:tint val="75000"/>
                  </a:schemeClr>
                </a:solidFill>
              </a:defRPr>
            </a:lvl5pPr>
            <a:lvl6pPr marL="11315494" indent="0" algn="ctr">
              <a:buNone/>
              <a:defRPr>
                <a:solidFill>
                  <a:schemeClr val="tx1">
                    <a:tint val="75000"/>
                  </a:schemeClr>
                </a:solidFill>
              </a:defRPr>
            </a:lvl6pPr>
            <a:lvl7pPr marL="13578593" indent="0" algn="ctr">
              <a:buNone/>
              <a:defRPr>
                <a:solidFill>
                  <a:schemeClr val="tx1">
                    <a:tint val="75000"/>
                  </a:schemeClr>
                </a:solidFill>
              </a:defRPr>
            </a:lvl7pPr>
            <a:lvl8pPr marL="15841692" indent="0" algn="ctr">
              <a:buNone/>
              <a:defRPr>
                <a:solidFill>
                  <a:schemeClr val="tx1">
                    <a:tint val="75000"/>
                  </a:schemeClr>
                </a:solidFill>
              </a:defRPr>
            </a:lvl8pPr>
            <a:lvl9pPr marL="18104791"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lvl1pPr>
              <a:defRPr/>
            </a:lvl1pPr>
          </a:lstStyle>
          <a:p>
            <a:fld id="{F0C965C7-04E3-482E-A5B8-E316A809417A}" type="datetimeFigureOut">
              <a:rPr lang="nb-NO"/>
              <a:pPr/>
              <a:t>23.07.2015</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7C1CA42B-64A3-4411-A586-373B319392A4}" type="slidenum">
              <a:rPr lang="nb-NO"/>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fld id="{22983C98-DDD2-48F0-907F-323CD7A6B782}" type="datetimeFigureOut">
              <a:rPr lang="nb-NO"/>
              <a:pPr/>
              <a:t>23.07.2015</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13953A4B-F7E9-4CB1-A039-1C12A1CDB50D}" type="slidenum">
              <a:rPr lang="nb-NO"/>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191525" y="1441853"/>
            <a:ext cx="8749094" cy="30720508"/>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1944244" y="1441853"/>
            <a:ext cx="25599200" cy="307205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fld id="{C2694EAC-A34B-4BAC-8AEC-17F03BB9357A}" type="datetimeFigureOut">
              <a:rPr lang="nb-NO"/>
              <a:pPr/>
              <a:t>23.07.2015</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22DD0D07-2116-4283-9732-379C5882EC83}"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lvl1pPr>
              <a:defRPr/>
            </a:lvl1pPr>
          </a:lstStyle>
          <a:p>
            <a:fld id="{0246BCEA-27E9-45CB-9B82-F3DB195458CF}" type="datetimeFigureOut">
              <a:rPr lang="nb-NO"/>
              <a:pPr/>
              <a:t>23.07.2015</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F786481C-C98A-4269-BA66-82B13BE6EF0E}"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71636" y="23136229"/>
            <a:ext cx="33052131" cy="7150894"/>
          </a:xfrm>
        </p:spPr>
        <p:txBody>
          <a:bodyPr anchor="t"/>
          <a:lstStyle>
            <a:lvl1pPr algn="l">
              <a:defRPr sz="19800" b="1" cap="all"/>
            </a:lvl1pPr>
          </a:lstStyle>
          <a:p>
            <a:r>
              <a:rPr lang="en-US" smtClean="0"/>
              <a:t>Click to edit Master title style</a:t>
            </a:r>
            <a:endParaRPr lang="nb-NO"/>
          </a:p>
        </p:txBody>
      </p:sp>
      <p:sp>
        <p:nvSpPr>
          <p:cNvPr id="3" name="Text Placeholder 2"/>
          <p:cNvSpPr>
            <a:spLocks noGrp="1"/>
          </p:cNvSpPr>
          <p:nvPr>
            <p:ph type="body" idx="1"/>
          </p:nvPr>
        </p:nvSpPr>
        <p:spPr>
          <a:xfrm>
            <a:off x="3071636" y="15260247"/>
            <a:ext cx="33052131" cy="7875982"/>
          </a:xfrm>
        </p:spPr>
        <p:txBody>
          <a:bodyPr anchor="b"/>
          <a:lstStyle>
            <a:lvl1pPr marL="0" indent="0">
              <a:buNone/>
              <a:defRPr sz="9900">
                <a:solidFill>
                  <a:schemeClr val="tx1">
                    <a:tint val="75000"/>
                  </a:schemeClr>
                </a:solidFill>
              </a:defRPr>
            </a:lvl1pPr>
            <a:lvl2pPr marL="2263099" indent="0">
              <a:buNone/>
              <a:defRPr sz="9000">
                <a:solidFill>
                  <a:schemeClr val="tx1">
                    <a:tint val="75000"/>
                  </a:schemeClr>
                </a:solidFill>
              </a:defRPr>
            </a:lvl2pPr>
            <a:lvl3pPr marL="4526198" indent="0">
              <a:buNone/>
              <a:defRPr sz="7900">
                <a:solidFill>
                  <a:schemeClr val="tx1">
                    <a:tint val="75000"/>
                  </a:schemeClr>
                </a:solidFill>
              </a:defRPr>
            </a:lvl3pPr>
            <a:lvl4pPr marL="6789297" indent="0">
              <a:buNone/>
              <a:defRPr sz="6900">
                <a:solidFill>
                  <a:schemeClr val="tx1">
                    <a:tint val="75000"/>
                  </a:schemeClr>
                </a:solidFill>
              </a:defRPr>
            </a:lvl4pPr>
            <a:lvl5pPr marL="9052395" indent="0">
              <a:buNone/>
              <a:defRPr sz="6900">
                <a:solidFill>
                  <a:schemeClr val="tx1">
                    <a:tint val="75000"/>
                  </a:schemeClr>
                </a:solidFill>
              </a:defRPr>
            </a:lvl5pPr>
            <a:lvl6pPr marL="11315494" indent="0">
              <a:buNone/>
              <a:defRPr sz="6900">
                <a:solidFill>
                  <a:schemeClr val="tx1">
                    <a:tint val="75000"/>
                  </a:schemeClr>
                </a:solidFill>
              </a:defRPr>
            </a:lvl6pPr>
            <a:lvl7pPr marL="13578593" indent="0">
              <a:buNone/>
              <a:defRPr sz="6900">
                <a:solidFill>
                  <a:schemeClr val="tx1">
                    <a:tint val="75000"/>
                  </a:schemeClr>
                </a:solidFill>
              </a:defRPr>
            </a:lvl7pPr>
            <a:lvl8pPr marL="15841692" indent="0">
              <a:buNone/>
              <a:defRPr sz="6900">
                <a:solidFill>
                  <a:schemeClr val="tx1">
                    <a:tint val="75000"/>
                  </a:schemeClr>
                </a:solidFill>
              </a:defRPr>
            </a:lvl8pPr>
            <a:lvl9pPr marL="18104791" indent="0">
              <a:buNone/>
              <a:defRPr sz="6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0D15F20-1324-4414-A9AE-9458BF45DBAB}" type="datetimeFigureOut">
              <a:rPr lang="nb-NO"/>
              <a:pPr/>
              <a:t>23.07.2015</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fld id="{90CD440B-95E0-4503-9799-118D060893CD}"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1944244" y="8401053"/>
            <a:ext cx="17174147" cy="23761306"/>
          </a:xfrm>
        </p:spPr>
        <p:txBody>
          <a:bodyPr/>
          <a:lstStyle>
            <a:lvl1pPr>
              <a:defRPr sz="13800"/>
            </a:lvl1pPr>
            <a:lvl2pPr>
              <a:defRPr sz="11900"/>
            </a:lvl2pPr>
            <a:lvl3pPr>
              <a:defRPr sz="99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19766472" y="8401053"/>
            <a:ext cx="17174147" cy="23761306"/>
          </a:xfrm>
        </p:spPr>
        <p:txBody>
          <a:bodyPr/>
          <a:lstStyle>
            <a:lvl1pPr>
              <a:defRPr sz="13800"/>
            </a:lvl1pPr>
            <a:lvl2pPr>
              <a:defRPr sz="11900"/>
            </a:lvl2pPr>
            <a:lvl3pPr>
              <a:defRPr sz="99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3"/>
          <p:cNvSpPr>
            <a:spLocks noGrp="1"/>
          </p:cNvSpPr>
          <p:nvPr>
            <p:ph type="dt" sz="half" idx="10"/>
          </p:nvPr>
        </p:nvSpPr>
        <p:spPr/>
        <p:txBody>
          <a:bodyPr/>
          <a:lstStyle>
            <a:lvl1pPr>
              <a:defRPr/>
            </a:lvl1pPr>
          </a:lstStyle>
          <a:p>
            <a:fld id="{EFCF427D-9C7C-4FBC-B773-A7E944F076D6}" type="datetimeFigureOut">
              <a:rPr lang="nb-NO"/>
              <a:pPr/>
              <a:t>23.07.2015</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14754BA1-DC87-4325-90D9-48934719923F}"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1944243" y="8059343"/>
            <a:ext cx="17180900" cy="3358750"/>
          </a:xfrm>
        </p:spPr>
        <p:txBody>
          <a:bodyPr anchor="b"/>
          <a:lstStyle>
            <a:lvl1pPr marL="0" indent="0">
              <a:buNone/>
              <a:defRPr sz="11900" b="1"/>
            </a:lvl1pPr>
            <a:lvl2pPr marL="2263099" indent="0">
              <a:buNone/>
              <a:defRPr sz="9900" b="1"/>
            </a:lvl2pPr>
            <a:lvl3pPr marL="4526198" indent="0">
              <a:buNone/>
              <a:defRPr sz="9000" b="1"/>
            </a:lvl3pPr>
            <a:lvl4pPr marL="6789297" indent="0">
              <a:buNone/>
              <a:defRPr sz="7900" b="1"/>
            </a:lvl4pPr>
            <a:lvl5pPr marL="9052395" indent="0">
              <a:buNone/>
              <a:defRPr sz="7900" b="1"/>
            </a:lvl5pPr>
            <a:lvl6pPr marL="11315494" indent="0">
              <a:buNone/>
              <a:defRPr sz="7900" b="1"/>
            </a:lvl6pPr>
            <a:lvl7pPr marL="13578593" indent="0">
              <a:buNone/>
              <a:defRPr sz="7900" b="1"/>
            </a:lvl7pPr>
            <a:lvl8pPr marL="15841692" indent="0">
              <a:buNone/>
              <a:defRPr sz="7900" b="1"/>
            </a:lvl8pPr>
            <a:lvl9pPr marL="18104791" indent="0">
              <a:buNone/>
              <a:defRPr sz="7900" b="1"/>
            </a:lvl9pPr>
          </a:lstStyle>
          <a:p>
            <a:pPr lvl="0"/>
            <a:r>
              <a:rPr lang="en-US" smtClean="0"/>
              <a:t>Click to edit Master text styles</a:t>
            </a:r>
          </a:p>
        </p:txBody>
      </p:sp>
      <p:sp>
        <p:nvSpPr>
          <p:cNvPr id="4" name="Content Placeholder 3"/>
          <p:cNvSpPr>
            <a:spLocks noGrp="1"/>
          </p:cNvSpPr>
          <p:nvPr>
            <p:ph sz="half" idx="2"/>
          </p:nvPr>
        </p:nvSpPr>
        <p:spPr>
          <a:xfrm>
            <a:off x="1944243" y="11418094"/>
            <a:ext cx="17180900" cy="20744262"/>
          </a:xfrm>
        </p:spPr>
        <p:txBody>
          <a:bodyPr/>
          <a:lstStyle>
            <a:lvl1pPr>
              <a:defRPr sz="11900"/>
            </a:lvl1pPr>
            <a:lvl2pPr>
              <a:defRPr sz="9900"/>
            </a:lvl2pPr>
            <a:lvl3pPr>
              <a:defRPr sz="90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19752973" y="8059343"/>
            <a:ext cx="17187648" cy="3358750"/>
          </a:xfrm>
        </p:spPr>
        <p:txBody>
          <a:bodyPr anchor="b"/>
          <a:lstStyle>
            <a:lvl1pPr marL="0" indent="0">
              <a:buNone/>
              <a:defRPr sz="11900" b="1"/>
            </a:lvl1pPr>
            <a:lvl2pPr marL="2263099" indent="0">
              <a:buNone/>
              <a:defRPr sz="9900" b="1"/>
            </a:lvl2pPr>
            <a:lvl3pPr marL="4526198" indent="0">
              <a:buNone/>
              <a:defRPr sz="9000" b="1"/>
            </a:lvl3pPr>
            <a:lvl4pPr marL="6789297" indent="0">
              <a:buNone/>
              <a:defRPr sz="7900" b="1"/>
            </a:lvl4pPr>
            <a:lvl5pPr marL="9052395" indent="0">
              <a:buNone/>
              <a:defRPr sz="7900" b="1"/>
            </a:lvl5pPr>
            <a:lvl6pPr marL="11315494" indent="0">
              <a:buNone/>
              <a:defRPr sz="7900" b="1"/>
            </a:lvl6pPr>
            <a:lvl7pPr marL="13578593" indent="0">
              <a:buNone/>
              <a:defRPr sz="7900" b="1"/>
            </a:lvl7pPr>
            <a:lvl8pPr marL="15841692" indent="0">
              <a:buNone/>
              <a:defRPr sz="7900" b="1"/>
            </a:lvl8pPr>
            <a:lvl9pPr marL="18104791" indent="0">
              <a:buNone/>
              <a:defRPr sz="7900" b="1"/>
            </a:lvl9pPr>
          </a:lstStyle>
          <a:p>
            <a:pPr lvl="0"/>
            <a:r>
              <a:rPr lang="en-US" smtClean="0"/>
              <a:t>Click to edit Master text styles</a:t>
            </a:r>
          </a:p>
        </p:txBody>
      </p:sp>
      <p:sp>
        <p:nvSpPr>
          <p:cNvPr id="6" name="Content Placeholder 5"/>
          <p:cNvSpPr>
            <a:spLocks noGrp="1"/>
          </p:cNvSpPr>
          <p:nvPr>
            <p:ph sz="quarter" idx="4"/>
          </p:nvPr>
        </p:nvSpPr>
        <p:spPr>
          <a:xfrm>
            <a:off x="19752973" y="11418094"/>
            <a:ext cx="17187648" cy="20744262"/>
          </a:xfrm>
        </p:spPr>
        <p:txBody>
          <a:bodyPr/>
          <a:lstStyle>
            <a:lvl1pPr>
              <a:defRPr sz="11900"/>
            </a:lvl1pPr>
            <a:lvl2pPr>
              <a:defRPr sz="9900"/>
            </a:lvl2pPr>
            <a:lvl3pPr>
              <a:defRPr sz="90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3"/>
          <p:cNvSpPr>
            <a:spLocks noGrp="1"/>
          </p:cNvSpPr>
          <p:nvPr>
            <p:ph type="dt" sz="half" idx="10"/>
          </p:nvPr>
        </p:nvSpPr>
        <p:spPr/>
        <p:txBody>
          <a:bodyPr/>
          <a:lstStyle>
            <a:lvl1pPr>
              <a:defRPr/>
            </a:lvl1pPr>
          </a:lstStyle>
          <a:p>
            <a:fld id="{411D0E74-C52C-441B-B3C7-F029ACB82CFF}" type="datetimeFigureOut">
              <a:rPr lang="nb-NO"/>
              <a:pPr/>
              <a:t>23.07.2015</a:t>
            </a:fld>
            <a:endParaRPr lang="nb-NO"/>
          </a:p>
        </p:txBody>
      </p:sp>
      <p:sp>
        <p:nvSpPr>
          <p:cNvPr id="8" name="Footer Placeholder 4"/>
          <p:cNvSpPr>
            <a:spLocks noGrp="1"/>
          </p:cNvSpPr>
          <p:nvPr>
            <p:ph type="ftr" sz="quarter" idx="11"/>
          </p:nvPr>
        </p:nvSpPr>
        <p:spPr/>
        <p:txBody>
          <a:bodyPr/>
          <a:lstStyle>
            <a:lvl1pPr>
              <a:defRPr/>
            </a:lvl1pPr>
          </a:lstStyle>
          <a:p>
            <a:pPr>
              <a:defRPr/>
            </a:pPr>
            <a:endParaRPr lang="nb-NO"/>
          </a:p>
        </p:txBody>
      </p:sp>
      <p:sp>
        <p:nvSpPr>
          <p:cNvPr id="9" name="Slide Number Placeholder 5"/>
          <p:cNvSpPr>
            <a:spLocks noGrp="1"/>
          </p:cNvSpPr>
          <p:nvPr>
            <p:ph type="sldNum" sz="quarter" idx="12"/>
          </p:nvPr>
        </p:nvSpPr>
        <p:spPr/>
        <p:txBody>
          <a:bodyPr/>
          <a:lstStyle>
            <a:lvl1pPr>
              <a:defRPr/>
            </a:lvl1pPr>
          </a:lstStyle>
          <a:p>
            <a:fld id="{E57A1365-49DE-4FFD-B01B-AEA77D67FBDE}" type="slidenum">
              <a:rPr lang="nb-NO"/>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3"/>
          <p:cNvSpPr>
            <a:spLocks noGrp="1"/>
          </p:cNvSpPr>
          <p:nvPr>
            <p:ph type="dt" sz="half" idx="10"/>
          </p:nvPr>
        </p:nvSpPr>
        <p:spPr/>
        <p:txBody>
          <a:bodyPr/>
          <a:lstStyle>
            <a:lvl1pPr>
              <a:defRPr/>
            </a:lvl1pPr>
          </a:lstStyle>
          <a:p>
            <a:fld id="{9CE4395C-7421-48A9-B2E7-6BAF4AE68D74}" type="datetimeFigureOut">
              <a:rPr lang="nb-NO"/>
              <a:pPr/>
              <a:t>23.07.2015</a:t>
            </a:fld>
            <a:endParaRPr lang="nb-NO"/>
          </a:p>
        </p:txBody>
      </p:sp>
      <p:sp>
        <p:nvSpPr>
          <p:cNvPr id="4" name="Footer Placeholder 4"/>
          <p:cNvSpPr>
            <a:spLocks noGrp="1"/>
          </p:cNvSpPr>
          <p:nvPr>
            <p:ph type="ftr" sz="quarter" idx="11"/>
          </p:nvPr>
        </p:nvSpPr>
        <p:spPr/>
        <p:txBody>
          <a:bodyPr/>
          <a:lstStyle>
            <a:lvl1pPr>
              <a:defRPr/>
            </a:lvl1pPr>
          </a:lstStyle>
          <a:p>
            <a:pPr>
              <a:defRPr/>
            </a:pPr>
            <a:endParaRPr lang="nb-NO"/>
          </a:p>
        </p:txBody>
      </p:sp>
      <p:sp>
        <p:nvSpPr>
          <p:cNvPr id="5" name="Slide Number Placeholder 5"/>
          <p:cNvSpPr>
            <a:spLocks noGrp="1"/>
          </p:cNvSpPr>
          <p:nvPr>
            <p:ph type="sldNum" sz="quarter" idx="12"/>
          </p:nvPr>
        </p:nvSpPr>
        <p:spPr/>
        <p:txBody>
          <a:bodyPr/>
          <a:lstStyle>
            <a:lvl1pPr>
              <a:defRPr/>
            </a:lvl1pPr>
          </a:lstStyle>
          <a:p>
            <a:fld id="{CB15B491-E058-4F79-83D7-784A07DAA502}" type="slidenum">
              <a:rPr lang="nb-NO"/>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A66A5B7-8F74-47A7-A4CB-12C2BF6D37AA}" type="datetimeFigureOut">
              <a:rPr lang="nb-NO"/>
              <a:pPr/>
              <a:t>23.07.2015</a:t>
            </a:fld>
            <a:endParaRPr lang="nb-NO"/>
          </a:p>
        </p:txBody>
      </p:sp>
      <p:sp>
        <p:nvSpPr>
          <p:cNvPr id="3" name="Footer Placeholder 4"/>
          <p:cNvSpPr>
            <a:spLocks noGrp="1"/>
          </p:cNvSpPr>
          <p:nvPr>
            <p:ph type="ftr" sz="quarter" idx="11"/>
          </p:nvPr>
        </p:nvSpPr>
        <p:spPr/>
        <p:txBody>
          <a:bodyPr/>
          <a:lstStyle>
            <a:lvl1pPr>
              <a:defRPr/>
            </a:lvl1pPr>
          </a:lstStyle>
          <a:p>
            <a:pPr>
              <a:defRPr/>
            </a:pPr>
            <a:endParaRPr lang="nb-NO"/>
          </a:p>
        </p:txBody>
      </p:sp>
      <p:sp>
        <p:nvSpPr>
          <p:cNvPr id="4" name="Slide Number Placeholder 5"/>
          <p:cNvSpPr>
            <a:spLocks noGrp="1"/>
          </p:cNvSpPr>
          <p:nvPr>
            <p:ph type="sldNum" sz="quarter" idx="12"/>
          </p:nvPr>
        </p:nvSpPr>
        <p:spPr/>
        <p:txBody>
          <a:bodyPr/>
          <a:lstStyle>
            <a:lvl1pPr>
              <a:defRPr/>
            </a:lvl1pPr>
          </a:lstStyle>
          <a:p>
            <a:fld id="{3A84E8D9-656B-4004-9E0C-BA8CD0064EA9}" type="slidenum">
              <a:rPr lang="nb-NO"/>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4247" y="1433515"/>
            <a:ext cx="12792851" cy="6100763"/>
          </a:xfrm>
        </p:spPr>
        <p:txBody>
          <a:bodyPr anchor="b"/>
          <a:lstStyle>
            <a:lvl1pPr algn="l">
              <a:defRPr sz="9900" b="1"/>
            </a:lvl1pPr>
          </a:lstStyle>
          <a:p>
            <a:r>
              <a:rPr lang="en-US" smtClean="0"/>
              <a:t>Click to edit Master title style</a:t>
            </a:r>
            <a:endParaRPr lang="nb-NO"/>
          </a:p>
        </p:txBody>
      </p:sp>
      <p:sp>
        <p:nvSpPr>
          <p:cNvPr id="3" name="Content Placeholder 2"/>
          <p:cNvSpPr>
            <a:spLocks noGrp="1"/>
          </p:cNvSpPr>
          <p:nvPr>
            <p:ph idx="1"/>
          </p:nvPr>
        </p:nvSpPr>
        <p:spPr>
          <a:xfrm>
            <a:off x="15202900" y="1433517"/>
            <a:ext cx="21737718" cy="30728843"/>
          </a:xfrm>
        </p:spPr>
        <p:txBody>
          <a:bodyPr/>
          <a:lstStyle>
            <a:lvl1pPr>
              <a:defRPr sz="15900"/>
            </a:lvl1pPr>
            <a:lvl2pPr>
              <a:defRPr sz="13800"/>
            </a:lvl2pPr>
            <a:lvl3pPr>
              <a:defRPr sz="11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1944247" y="7534278"/>
            <a:ext cx="12792851" cy="24628080"/>
          </a:xfrm>
        </p:spPr>
        <p:txBody>
          <a:bodyPr/>
          <a:lstStyle>
            <a:lvl1pPr marL="0" indent="0">
              <a:buNone/>
              <a:defRPr sz="6900"/>
            </a:lvl1pPr>
            <a:lvl2pPr marL="2263099" indent="0">
              <a:buNone/>
              <a:defRPr sz="6000"/>
            </a:lvl2pPr>
            <a:lvl3pPr marL="4526198" indent="0">
              <a:buNone/>
              <a:defRPr sz="5000"/>
            </a:lvl3pPr>
            <a:lvl4pPr marL="6789297" indent="0">
              <a:buNone/>
              <a:defRPr sz="4400"/>
            </a:lvl4pPr>
            <a:lvl5pPr marL="9052395" indent="0">
              <a:buNone/>
              <a:defRPr sz="4400"/>
            </a:lvl5pPr>
            <a:lvl6pPr marL="11315494" indent="0">
              <a:buNone/>
              <a:defRPr sz="4400"/>
            </a:lvl6pPr>
            <a:lvl7pPr marL="13578593" indent="0">
              <a:buNone/>
              <a:defRPr sz="4400"/>
            </a:lvl7pPr>
            <a:lvl8pPr marL="15841692" indent="0">
              <a:buNone/>
              <a:defRPr sz="4400"/>
            </a:lvl8pPr>
            <a:lvl9pPr marL="18104791" indent="0">
              <a:buNone/>
              <a:defRPr sz="4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32FD16C-EFF7-4EEE-B857-D959AE1B00BC}" type="datetimeFigureOut">
              <a:rPr lang="nb-NO"/>
              <a:pPr/>
              <a:t>23.07.2015</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777B10A8-4F95-4F8F-B0EF-3AF78456653F}" type="slidenum">
              <a:rPr lang="nb-NO"/>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1705" y="25203153"/>
            <a:ext cx="23330916" cy="2975375"/>
          </a:xfrm>
        </p:spPr>
        <p:txBody>
          <a:bodyPr anchor="b"/>
          <a:lstStyle>
            <a:lvl1pPr algn="l">
              <a:defRPr sz="9900" b="1"/>
            </a:lvl1pPr>
          </a:lstStyle>
          <a:p>
            <a:r>
              <a:rPr lang="en-US" smtClean="0"/>
              <a:t>Click to edit Master title style</a:t>
            </a:r>
            <a:endParaRPr lang="nb-NO"/>
          </a:p>
        </p:txBody>
      </p:sp>
      <p:sp>
        <p:nvSpPr>
          <p:cNvPr id="3" name="Picture Placeholder 2"/>
          <p:cNvSpPr>
            <a:spLocks noGrp="1"/>
          </p:cNvSpPr>
          <p:nvPr>
            <p:ph type="pic" idx="1"/>
          </p:nvPr>
        </p:nvSpPr>
        <p:spPr>
          <a:xfrm>
            <a:off x="7621705" y="3217068"/>
            <a:ext cx="23330916" cy="21602700"/>
          </a:xfrm>
        </p:spPr>
        <p:txBody>
          <a:bodyPr rtlCol="0">
            <a:normAutofit/>
          </a:bodyPr>
          <a:lstStyle>
            <a:lvl1pPr marL="0" indent="0">
              <a:buNone/>
              <a:defRPr sz="15900"/>
            </a:lvl1pPr>
            <a:lvl2pPr marL="2263099" indent="0">
              <a:buNone/>
              <a:defRPr sz="13800"/>
            </a:lvl2pPr>
            <a:lvl3pPr marL="4526198" indent="0">
              <a:buNone/>
              <a:defRPr sz="11900"/>
            </a:lvl3pPr>
            <a:lvl4pPr marL="6789297" indent="0">
              <a:buNone/>
              <a:defRPr sz="9900"/>
            </a:lvl4pPr>
            <a:lvl5pPr marL="9052395" indent="0">
              <a:buNone/>
              <a:defRPr sz="9900"/>
            </a:lvl5pPr>
            <a:lvl6pPr marL="11315494" indent="0">
              <a:buNone/>
              <a:defRPr sz="9900"/>
            </a:lvl6pPr>
            <a:lvl7pPr marL="13578593" indent="0">
              <a:buNone/>
              <a:defRPr sz="9900"/>
            </a:lvl7pPr>
            <a:lvl8pPr marL="15841692" indent="0">
              <a:buNone/>
              <a:defRPr sz="9900"/>
            </a:lvl8pPr>
            <a:lvl9pPr marL="18104791" indent="0">
              <a:buNone/>
              <a:defRPr sz="9900"/>
            </a:lvl9pPr>
          </a:lstStyle>
          <a:p>
            <a:pPr lvl="0"/>
            <a:endParaRPr lang="nb-NO" noProof="0" smtClean="0"/>
          </a:p>
        </p:txBody>
      </p:sp>
      <p:sp>
        <p:nvSpPr>
          <p:cNvPr id="4" name="Text Placeholder 3"/>
          <p:cNvSpPr>
            <a:spLocks noGrp="1"/>
          </p:cNvSpPr>
          <p:nvPr>
            <p:ph type="body" sz="half" idx="2"/>
          </p:nvPr>
        </p:nvSpPr>
        <p:spPr>
          <a:xfrm>
            <a:off x="7621705" y="28178528"/>
            <a:ext cx="23330916" cy="4225525"/>
          </a:xfrm>
        </p:spPr>
        <p:txBody>
          <a:bodyPr/>
          <a:lstStyle>
            <a:lvl1pPr marL="0" indent="0">
              <a:buNone/>
              <a:defRPr sz="6900"/>
            </a:lvl1pPr>
            <a:lvl2pPr marL="2263099" indent="0">
              <a:buNone/>
              <a:defRPr sz="6000"/>
            </a:lvl2pPr>
            <a:lvl3pPr marL="4526198" indent="0">
              <a:buNone/>
              <a:defRPr sz="5000"/>
            </a:lvl3pPr>
            <a:lvl4pPr marL="6789297" indent="0">
              <a:buNone/>
              <a:defRPr sz="4400"/>
            </a:lvl4pPr>
            <a:lvl5pPr marL="9052395" indent="0">
              <a:buNone/>
              <a:defRPr sz="4400"/>
            </a:lvl5pPr>
            <a:lvl6pPr marL="11315494" indent="0">
              <a:buNone/>
              <a:defRPr sz="4400"/>
            </a:lvl6pPr>
            <a:lvl7pPr marL="13578593" indent="0">
              <a:buNone/>
              <a:defRPr sz="4400"/>
            </a:lvl7pPr>
            <a:lvl8pPr marL="15841692" indent="0">
              <a:buNone/>
              <a:defRPr sz="4400"/>
            </a:lvl8pPr>
            <a:lvl9pPr marL="18104791" indent="0">
              <a:buNone/>
              <a:defRPr sz="4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D79ED20-FE6D-4EC6-9107-888F00E6E376}" type="datetimeFigureOut">
              <a:rPr lang="nb-NO"/>
              <a:pPr/>
              <a:t>23.07.2015</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fld id="{01DB2900-3DEB-4FF9-A2BC-D2A3AED881C3}" type="slidenum">
              <a:rPr lang="nb-NO"/>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20441" y="1729740"/>
            <a:ext cx="29164359" cy="7200900"/>
          </a:xfrm>
          <a:prstGeom prst="rect">
            <a:avLst/>
          </a:prstGeom>
          <a:noFill/>
          <a:ln w="9525">
            <a:noFill/>
            <a:miter lim="800000"/>
            <a:headEnd/>
            <a:tailEnd/>
          </a:ln>
        </p:spPr>
        <p:txBody>
          <a:bodyPr vert="horz" wrap="square" lIns="452620" tIns="226310" rIns="452620" bIns="226310" numCol="1" anchor="ctr" anchorCtr="0" compatLnSpc="1">
            <a:prstTxWarp prst="textNoShape">
              <a:avLst/>
            </a:prstTxWarp>
          </a:bodyPr>
          <a:lstStyle/>
          <a:p>
            <a:pPr lvl="0"/>
            <a:r>
              <a:rPr lang="en-US" smtClean="0"/>
              <a:t>Click to edit Master title style</a:t>
            </a:r>
            <a:endParaRPr lang="nb-NO" smtClean="0"/>
          </a:p>
        </p:txBody>
      </p:sp>
      <p:sp>
        <p:nvSpPr>
          <p:cNvPr id="1027" name="Text Placeholder 2"/>
          <p:cNvSpPr>
            <a:spLocks noGrp="1"/>
          </p:cNvSpPr>
          <p:nvPr>
            <p:ph type="body" idx="1"/>
          </p:nvPr>
        </p:nvSpPr>
        <p:spPr bwMode="auto">
          <a:xfrm>
            <a:off x="1620441" y="10081260"/>
            <a:ext cx="29164359" cy="28514040"/>
          </a:xfrm>
          <a:prstGeom prst="rect">
            <a:avLst/>
          </a:prstGeom>
          <a:noFill/>
          <a:ln w="9525">
            <a:noFill/>
            <a:miter lim="800000"/>
            <a:headEnd/>
            <a:tailEnd/>
          </a:ln>
        </p:spPr>
        <p:txBody>
          <a:bodyPr vert="horz" wrap="square" lIns="452620" tIns="226310" rIns="452620" bIns="2263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smtClean="0"/>
          </a:p>
        </p:txBody>
      </p:sp>
      <p:sp>
        <p:nvSpPr>
          <p:cNvPr id="4" name="Date Placeholder 3"/>
          <p:cNvSpPr>
            <a:spLocks noGrp="1"/>
          </p:cNvSpPr>
          <p:nvPr>
            <p:ph type="dt" sz="half" idx="2"/>
          </p:nvPr>
        </p:nvSpPr>
        <p:spPr>
          <a:xfrm>
            <a:off x="1620441" y="40046911"/>
            <a:ext cx="7561659" cy="2297430"/>
          </a:xfrm>
          <a:prstGeom prst="rect">
            <a:avLst/>
          </a:prstGeom>
        </p:spPr>
        <p:txBody>
          <a:bodyPr vert="horz" wrap="square" lIns="452620" tIns="226310" rIns="452620" bIns="226310" numCol="1" anchor="ctr" anchorCtr="0" compatLnSpc="1">
            <a:prstTxWarp prst="textNoShape">
              <a:avLst/>
            </a:prstTxWarp>
          </a:bodyPr>
          <a:lstStyle>
            <a:lvl1pPr>
              <a:defRPr sz="6000">
                <a:solidFill>
                  <a:srgbClr val="898989"/>
                </a:solidFill>
                <a:latin typeface="Calibri" pitchFamily="34" charset="0"/>
                <a:cs typeface="Arial" pitchFamily="34" charset="0"/>
              </a:defRPr>
            </a:lvl1pPr>
          </a:lstStyle>
          <a:p>
            <a:fld id="{9695B778-76EB-4825-AB32-ABB3C8B1DDDB}" type="datetimeFigureOut">
              <a:rPr lang="nb-NO"/>
              <a:pPr/>
              <a:t>23.07.2015</a:t>
            </a:fld>
            <a:endParaRPr lang="nb-NO"/>
          </a:p>
        </p:txBody>
      </p:sp>
      <p:sp>
        <p:nvSpPr>
          <p:cNvPr id="5" name="Footer Placeholder 4"/>
          <p:cNvSpPr>
            <a:spLocks noGrp="1"/>
          </p:cNvSpPr>
          <p:nvPr>
            <p:ph type="ftr" sz="quarter" idx="3"/>
          </p:nvPr>
        </p:nvSpPr>
        <p:spPr>
          <a:xfrm>
            <a:off x="11071622" y="40046911"/>
            <a:ext cx="10261997" cy="2297430"/>
          </a:xfrm>
          <a:prstGeom prst="rect">
            <a:avLst/>
          </a:prstGeom>
        </p:spPr>
        <p:txBody>
          <a:bodyPr vert="horz" wrap="square" lIns="452620" tIns="226310" rIns="452620" bIns="226310" numCol="1" anchor="ctr" anchorCtr="0" compatLnSpc="1">
            <a:prstTxWarp prst="textNoShape">
              <a:avLst/>
            </a:prstTxWarp>
          </a:bodyPr>
          <a:lstStyle>
            <a:lvl1pPr algn="ctr">
              <a:defRPr sz="6000">
                <a:solidFill>
                  <a:srgbClr val="898989"/>
                </a:solidFill>
                <a:latin typeface="Calibri" pitchFamily="34" charset="0"/>
                <a:ea typeface="+mn-ea"/>
                <a:cs typeface="Arial" pitchFamily="34" charset="0"/>
              </a:defRPr>
            </a:lvl1pPr>
          </a:lstStyle>
          <a:p>
            <a:pPr>
              <a:defRPr/>
            </a:pPr>
            <a:endParaRPr lang="nb-NO"/>
          </a:p>
        </p:txBody>
      </p:sp>
      <p:sp>
        <p:nvSpPr>
          <p:cNvPr id="6" name="Slide Number Placeholder 5"/>
          <p:cNvSpPr>
            <a:spLocks noGrp="1"/>
          </p:cNvSpPr>
          <p:nvPr>
            <p:ph type="sldNum" sz="quarter" idx="4"/>
          </p:nvPr>
        </p:nvSpPr>
        <p:spPr>
          <a:xfrm>
            <a:off x="23223141" y="40046911"/>
            <a:ext cx="7561659" cy="2297430"/>
          </a:xfrm>
          <a:prstGeom prst="rect">
            <a:avLst/>
          </a:prstGeom>
        </p:spPr>
        <p:txBody>
          <a:bodyPr vert="horz" wrap="square" lIns="452620" tIns="226310" rIns="452620" bIns="226310" numCol="1" anchor="ctr" anchorCtr="0" compatLnSpc="1">
            <a:prstTxWarp prst="textNoShape">
              <a:avLst/>
            </a:prstTxWarp>
          </a:bodyPr>
          <a:lstStyle>
            <a:lvl1pPr algn="r">
              <a:defRPr sz="6000">
                <a:solidFill>
                  <a:srgbClr val="898989"/>
                </a:solidFill>
                <a:latin typeface="Calibri" pitchFamily="34" charset="0"/>
                <a:cs typeface="Arial" pitchFamily="34" charset="0"/>
              </a:defRPr>
            </a:lvl1pPr>
          </a:lstStyle>
          <a:p>
            <a:fld id="{EC06C504-6B16-4175-AF08-E706C246C1EC}" type="slidenum">
              <a:rPr lang="nb-NO"/>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24375" rtl="0" eaLnBrk="0" fontAlgn="base" hangingPunct="0">
        <a:spcBef>
          <a:spcPct val="0"/>
        </a:spcBef>
        <a:spcAft>
          <a:spcPct val="0"/>
        </a:spcAft>
        <a:defRPr sz="21800" kern="1200">
          <a:solidFill>
            <a:schemeClr val="tx1"/>
          </a:solidFill>
          <a:latin typeface="+mj-lt"/>
          <a:ea typeface="ＭＳ Ｐゴシック" charset="0"/>
          <a:cs typeface="ＭＳ Ｐゴシック" charset="0"/>
        </a:defRPr>
      </a:lvl1pPr>
      <a:lvl2pPr algn="ctr" defTabSz="4524375" rtl="0" eaLnBrk="0" fontAlgn="base" hangingPunct="0">
        <a:spcBef>
          <a:spcPct val="0"/>
        </a:spcBef>
        <a:spcAft>
          <a:spcPct val="0"/>
        </a:spcAft>
        <a:defRPr sz="21800">
          <a:solidFill>
            <a:schemeClr val="tx1"/>
          </a:solidFill>
          <a:latin typeface="Calibri" pitchFamily="34" charset="0"/>
          <a:ea typeface="ＭＳ Ｐゴシック" charset="0"/>
          <a:cs typeface="ＭＳ Ｐゴシック" charset="0"/>
        </a:defRPr>
      </a:lvl2pPr>
      <a:lvl3pPr algn="ctr" defTabSz="4524375" rtl="0" eaLnBrk="0" fontAlgn="base" hangingPunct="0">
        <a:spcBef>
          <a:spcPct val="0"/>
        </a:spcBef>
        <a:spcAft>
          <a:spcPct val="0"/>
        </a:spcAft>
        <a:defRPr sz="21800">
          <a:solidFill>
            <a:schemeClr val="tx1"/>
          </a:solidFill>
          <a:latin typeface="Calibri" pitchFamily="34" charset="0"/>
          <a:ea typeface="ＭＳ Ｐゴシック" charset="0"/>
          <a:cs typeface="ＭＳ Ｐゴシック" charset="0"/>
        </a:defRPr>
      </a:lvl3pPr>
      <a:lvl4pPr algn="ctr" defTabSz="4524375" rtl="0" eaLnBrk="0" fontAlgn="base" hangingPunct="0">
        <a:spcBef>
          <a:spcPct val="0"/>
        </a:spcBef>
        <a:spcAft>
          <a:spcPct val="0"/>
        </a:spcAft>
        <a:defRPr sz="21800">
          <a:solidFill>
            <a:schemeClr val="tx1"/>
          </a:solidFill>
          <a:latin typeface="Calibri" pitchFamily="34" charset="0"/>
          <a:ea typeface="ＭＳ Ｐゴシック" charset="0"/>
          <a:cs typeface="ＭＳ Ｐゴシック" charset="0"/>
        </a:defRPr>
      </a:lvl4pPr>
      <a:lvl5pPr algn="ctr" defTabSz="4524375" rtl="0" eaLnBrk="0" fontAlgn="base" hangingPunct="0">
        <a:spcBef>
          <a:spcPct val="0"/>
        </a:spcBef>
        <a:spcAft>
          <a:spcPct val="0"/>
        </a:spcAft>
        <a:defRPr sz="21800">
          <a:solidFill>
            <a:schemeClr val="tx1"/>
          </a:solidFill>
          <a:latin typeface="Calibri" pitchFamily="34" charset="0"/>
          <a:ea typeface="ＭＳ Ｐゴシック" charset="0"/>
          <a:cs typeface="ＭＳ Ｐゴシック" charset="0"/>
        </a:defRPr>
      </a:lvl5pPr>
      <a:lvl6pPr marL="718444" algn="ctr" defTabSz="4525200" rtl="0" fontAlgn="base">
        <a:spcBef>
          <a:spcPct val="0"/>
        </a:spcBef>
        <a:spcAft>
          <a:spcPct val="0"/>
        </a:spcAft>
        <a:defRPr sz="21800">
          <a:solidFill>
            <a:schemeClr val="tx1"/>
          </a:solidFill>
          <a:latin typeface="Calibri" pitchFamily="34" charset="0"/>
        </a:defRPr>
      </a:lvl6pPr>
      <a:lvl7pPr marL="1436888" algn="ctr" defTabSz="4525200" rtl="0" fontAlgn="base">
        <a:spcBef>
          <a:spcPct val="0"/>
        </a:spcBef>
        <a:spcAft>
          <a:spcPct val="0"/>
        </a:spcAft>
        <a:defRPr sz="21800">
          <a:solidFill>
            <a:schemeClr val="tx1"/>
          </a:solidFill>
          <a:latin typeface="Calibri" pitchFamily="34" charset="0"/>
        </a:defRPr>
      </a:lvl7pPr>
      <a:lvl8pPr marL="2155332" algn="ctr" defTabSz="4525200" rtl="0" fontAlgn="base">
        <a:spcBef>
          <a:spcPct val="0"/>
        </a:spcBef>
        <a:spcAft>
          <a:spcPct val="0"/>
        </a:spcAft>
        <a:defRPr sz="21800">
          <a:solidFill>
            <a:schemeClr val="tx1"/>
          </a:solidFill>
          <a:latin typeface="Calibri" pitchFamily="34" charset="0"/>
        </a:defRPr>
      </a:lvl8pPr>
      <a:lvl9pPr marL="2873776" algn="ctr" defTabSz="4525200" rtl="0" fontAlgn="base">
        <a:spcBef>
          <a:spcPct val="0"/>
        </a:spcBef>
        <a:spcAft>
          <a:spcPct val="0"/>
        </a:spcAft>
        <a:defRPr sz="21800">
          <a:solidFill>
            <a:schemeClr val="tx1"/>
          </a:solidFill>
          <a:latin typeface="Calibri" pitchFamily="34" charset="0"/>
        </a:defRPr>
      </a:lvl9pPr>
    </p:titleStyle>
    <p:bodyStyle>
      <a:lvl1pPr marL="1695450" indent="-1695450" algn="l" defTabSz="4524375" rtl="0" eaLnBrk="0" fontAlgn="base" hangingPunct="0">
        <a:spcBef>
          <a:spcPct val="20000"/>
        </a:spcBef>
        <a:spcAft>
          <a:spcPct val="0"/>
        </a:spcAft>
        <a:buFont typeface="Arial" pitchFamily="34" charset="0"/>
        <a:buChar char="•"/>
        <a:defRPr sz="15900" kern="1200">
          <a:solidFill>
            <a:schemeClr val="tx1"/>
          </a:solidFill>
          <a:latin typeface="+mn-lt"/>
          <a:ea typeface="ＭＳ Ｐゴシック" charset="0"/>
          <a:cs typeface="ＭＳ Ｐゴシック" charset="0"/>
        </a:defRPr>
      </a:lvl1pPr>
      <a:lvl2pPr marL="3676650" indent="-1412875" algn="l" defTabSz="4524375" rtl="0" eaLnBrk="0" fontAlgn="base" hangingPunct="0">
        <a:spcBef>
          <a:spcPct val="20000"/>
        </a:spcBef>
        <a:spcAft>
          <a:spcPct val="0"/>
        </a:spcAft>
        <a:buFont typeface="Arial" pitchFamily="34" charset="0"/>
        <a:buChar char="–"/>
        <a:defRPr sz="13800" kern="1200">
          <a:solidFill>
            <a:schemeClr val="tx1"/>
          </a:solidFill>
          <a:latin typeface="+mn-lt"/>
          <a:ea typeface="ＭＳ Ｐゴシック" charset="0"/>
          <a:cs typeface="+mn-cs"/>
        </a:defRPr>
      </a:lvl2pPr>
      <a:lvl3pPr marL="5656263" indent="-1128713" algn="l" defTabSz="4524375" rtl="0" eaLnBrk="0" fontAlgn="base" hangingPunct="0">
        <a:spcBef>
          <a:spcPct val="20000"/>
        </a:spcBef>
        <a:spcAft>
          <a:spcPct val="0"/>
        </a:spcAft>
        <a:buFont typeface="Arial" pitchFamily="34" charset="0"/>
        <a:buChar char="•"/>
        <a:defRPr sz="11900" kern="1200">
          <a:solidFill>
            <a:schemeClr val="tx1"/>
          </a:solidFill>
          <a:latin typeface="+mn-lt"/>
          <a:ea typeface="ＭＳ Ｐゴシック" charset="0"/>
          <a:cs typeface="+mn-cs"/>
        </a:defRPr>
      </a:lvl3pPr>
      <a:lvl4pPr marL="7920038" indent="-1128713" algn="l" defTabSz="4524375" rtl="0" eaLnBrk="0" fontAlgn="base" hangingPunct="0">
        <a:spcBef>
          <a:spcPct val="20000"/>
        </a:spcBef>
        <a:spcAft>
          <a:spcPct val="0"/>
        </a:spcAft>
        <a:buFont typeface="Arial" pitchFamily="34" charset="0"/>
        <a:buChar char="–"/>
        <a:defRPr sz="9900" kern="1200">
          <a:solidFill>
            <a:schemeClr val="tx1"/>
          </a:solidFill>
          <a:latin typeface="+mn-lt"/>
          <a:ea typeface="ＭＳ Ｐゴシック" charset="0"/>
          <a:cs typeface="+mn-cs"/>
        </a:defRPr>
      </a:lvl4pPr>
      <a:lvl5pPr marL="10182225" indent="-1128713" algn="l" defTabSz="4524375" rtl="0" eaLnBrk="0" fontAlgn="base" hangingPunct="0">
        <a:spcBef>
          <a:spcPct val="20000"/>
        </a:spcBef>
        <a:spcAft>
          <a:spcPct val="0"/>
        </a:spcAft>
        <a:buFont typeface="Arial" pitchFamily="34" charset="0"/>
        <a:buChar char="»"/>
        <a:defRPr sz="9900" kern="1200">
          <a:solidFill>
            <a:schemeClr val="tx1"/>
          </a:solidFill>
          <a:latin typeface="+mn-lt"/>
          <a:ea typeface="ＭＳ Ｐゴシック" charset="0"/>
          <a:cs typeface="+mn-cs"/>
        </a:defRPr>
      </a:lvl5pPr>
      <a:lvl6pPr marL="12447044" indent="-1131549" algn="l" defTabSz="4526198" rtl="0" eaLnBrk="1" latinLnBrk="0" hangingPunct="1">
        <a:spcBef>
          <a:spcPct val="20000"/>
        </a:spcBef>
        <a:buFont typeface="Arial" pitchFamily="34" charset="0"/>
        <a:buChar char="•"/>
        <a:defRPr sz="9900" kern="1200">
          <a:solidFill>
            <a:schemeClr val="tx1"/>
          </a:solidFill>
          <a:latin typeface="+mn-lt"/>
          <a:ea typeface="+mn-ea"/>
          <a:cs typeface="+mn-cs"/>
        </a:defRPr>
      </a:lvl6pPr>
      <a:lvl7pPr marL="14710143" indent="-1131549" algn="l" defTabSz="4526198" rtl="0" eaLnBrk="1" latinLnBrk="0" hangingPunct="1">
        <a:spcBef>
          <a:spcPct val="20000"/>
        </a:spcBef>
        <a:buFont typeface="Arial" pitchFamily="34" charset="0"/>
        <a:buChar char="•"/>
        <a:defRPr sz="9900" kern="1200">
          <a:solidFill>
            <a:schemeClr val="tx1"/>
          </a:solidFill>
          <a:latin typeface="+mn-lt"/>
          <a:ea typeface="+mn-ea"/>
          <a:cs typeface="+mn-cs"/>
        </a:defRPr>
      </a:lvl7pPr>
      <a:lvl8pPr marL="16973241" indent="-1131549" algn="l" defTabSz="4526198" rtl="0" eaLnBrk="1" latinLnBrk="0" hangingPunct="1">
        <a:spcBef>
          <a:spcPct val="20000"/>
        </a:spcBef>
        <a:buFont typeface="Arial" pitchFamily="34" charset="0"/>
        <a:buChar char="•"/>
        <a:defRPr sz="9900" kern="1200">
          <a:solidFill>
            <a:schemeClr val="tx1"/>
          </a:solidFill>
          <a:latin typeface="+mn-lt"/>
          <a:ea typeface="+mn-ea"/>
          <a:cs typeface="+mn-cs"/>
        </a:defRPr>
      </a:lvl8pPr>
      <a:lvl9pPr marL="19236340" indent="-1131549" algn="l" defTabSz="4526198" rtl="0"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nb-NO"/>
      </a:defPPr>
      <a:lvl1pPr marL="0" algn="l" defTabSz="4526198" rtl="0" eaLnBrk="1" latinLnBrk="0" hangingPunct="1">
        <a:defRPr sz="9000" kern="1200">
          <a:solidFill>
            <a:schemeClr val="tx1"/>
          </a:solidFill>
          <a:latin typeface="+mn-lt"/>
          <a:ea typeface="+mn-ea"/>
          <a:cs typeface="+mn-cs"/>
        </a:defRPr>
      </a:lvl1pPr>
      <a:lvl2pPr marL="2263099" algn="l" defTabSz="4526198" rtl="0" eaLnBrk="1" latinLnBrk="0" hangingPunct="1">
        <a:defRPr sz="9000" kern="1200">
          <a:solidFill>
            <a:schemeClr val="tx1"/>
          </a:solidFill>
          <a:latin typeface="+mn-lt"/>
          <a:ea typeface="+mn-ea"/>
          <a:cs typeface="+mn-cs"/>
        </a:defRPr>
      </a:lvl2pPr>
      <a:lvl3pPr marL="4526198" algn="l" defTabSz="4526198" rtl="0" eaLnBrk="1" latinLnBrk="0" hangingPunct="1">
        <a:defRPr sz="9000" kern="1200">
          <a:solidFill>
            <a:schemeClr val="tx1"/>
          </a:solidFill>
          <a:latin typeface="+mn-lt"/>
          <a:ea typeface="+mn-ea"/>
          <a:cs typeface="+mn-cs"/>
        </a:defRPr>
      </a:lvl3pPr>
      <a:lvl4pPr marL="6789297" algn="l" defTabSz="4526198" rtl="0" eaLnBrk="1" latinLnBrk="0" hangingPunct="1">
        <a:defRPr sz="9000" kern="1200">
          <a:solidFill>
            <a:schemeClr val="tx1"/>
          </a:solidFill>
          <a:latin typeface="+mn-lt"/>
          <a:ea typeface="+mn-ea"/>
          <a:cs typeface="+mn-cs"/>
        </a:defRPr>
      </a:lvl4pPr>
      <a:lvl5pPr marL="9052395" algn="l" defTabSz="4526198" rtl="0" eaLnBrk="1" latinLnBrk="0" hangingPunct="1">
        <a:defRPr sz="9000" kern="1200">
          <a:solidFill>
            <a:schemeClr val="tx1"/>
          </a:solidFill>
          <a:latin typeface="+mn-lt"/>
          <a:ea typeface="+mn-ea"/>
          <a:cs typeface="+mn-cs"/>
        </a:defRPr>
      </a:lvl5pPr>
      <a:lvl6pPr marL="11315494" algn="l" defTabSz="4526198" rtl="0" eaLnBrk="1" latinLnBrk="0" hangingPunct="1">
        <a:defRPr sz="9000" kern="1200">
          <a:solidFill>
            <a:schemeClr val="tx1"/>
          </a:solidFill>
          <a:latin typeface="+mn-lt"/>
          <a:ea typeface="+mn-ea"/>
          <a:cs typeface="+mn-cs"/>
        </a:defRPr>
      </a:lvl6pPr>
      <a:lvl7pPr marL="13578593" algn="l" defTabSz="4526198" rtl="0" eaLnBrk="1" latinLnBrk="0" hangingPunct="1">
        <a:defRPr sz="9000" kern="1200">
          <a:solidFill>
            <a:schemeClr val="tx1"/>
          </a:solidFill>
          <a:latin typeface="+mn-lt"/>
          <a:ea typeface="+mn-ea"/>
          <a:cs typeface="+mn-cs"/>
        </a:defRPr>
      </a:lvl7pPr>
      <a:lvl8pPr marL="15841692" algn="l" defTabSz="4526198" rtl="0" eaLnBrk="1" latinLnBrk="0" hangingPunct="1">
        <a:defRPr sz="9000" kern="1200">
          <a:solidFill>
            <a:schemeClr val="tx1"/>
          </a:solidFill>
          <a:latin typeface="+mn-lt"/>
          <a:ea typeface="+mn-ea"/>
          <a:cs typeface="+mn-cs"/>
        </a:defRPr>
      </a:lvl8pPr>
      <a:lvl9pPr marL="18104791" algn="l" defTabSz="4526198" rtl="0" eaLnBrk="1" latinLnBrk="0" hangingPunct="1">
        <a:defRPr sz="9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8" name="TextBox 17"/>
          <p:cNvSpPr txBox="1"/>
          <p:nvPr/>
        </p:nvSpPr>
        <p:spPr>
          <a:xfrm>
            <a:off x="0" y="40554941"/>
            <a:ext cx="32435006" cy="2765364"/>
          </a:xfrm>
          <a:prstGeom prst="rect">
            <a:avLst/>
          </a:prstGeom>
          <a:solidFill>
            <a:schemeClr val="accent1">
              <a:lumMod val="20000"/>
              <a:lumOff val="80000"/>
            </a:schemeClr>
          </a:solidFill>
          <a:ln w="38100">
            <a:solidFill>
              <a:schemeClr val="accent1"/>
            </a:solidFill>
          </a:ln>
        </p:spPr>
        <p:txBody>
          <a:bodyPr lIns="452620" tIns="226310" rIns="452620" bIns="226310">
            <a:spAutoFit/>
          </a:bodyPr>
          <a:lstStyle>
            <a:lvl1pPr defTabSz="4525963" eaLnBrk="0" hangingPunct="0">
              <a:defRPr sz="9000">
                <a:solidFill>
                  <a:schemeClr val="tx1"/>
                </a:solidFill>
                <a:latin typeface="Arial" charset="0"/>
                <a:ea typeface="ＭＳ Ｐゴシック" charset="0"/>
                <a:cs typeface="Arial" charset="0"/>
              </a:defRPr>
            </a:lvl1pPr>
            <a:lvl2pPr marL="742950" indent="-285750" defTabSz="4525963" eaLnBrk="0" hangingPunct="0">
              <a:defRPr sz="9000">
                <a:solidFill>
                  <a:schemeClr val="tx1"/>
                </a:solidFill>
                <a:latin typeface="Arial" charset="0"/>
                <a:ea typeface="Arial" charset="0"/>
                <a:cs typeface="Arial" charset="0"/>
              </a:defRPr>
            </a:lvl2pPr>
            <a:lvl3pPr marL="1143000" indent="-228600" defTabSz="4525963" eaLnBrk="0" hangingPunct="0">
              <a:defRPr sz="9000">
                <a:solidFill>
                  <a:schemeClr val="tx1"/>
                </a:solidFill>
                <a:latin typeface="Arial" charset="0"/>
                <a:ea typeface="Arial" charset="0"/>
                <a:cs typeface="Arial" charset="0"/>
              </a:defRPr>
            </a:lvl3pPr>
            <a:lvl4pPr marL="1600200" indent="-228600" defTabSz="4525963" eaLnBrk="0" hangingPunct="0">
              <a:defRPr sz="9000">
                <a:solidFill>
                  <a:schemeClr val="tx1"/>
                </a:solidFill>
                <a:latin typeface="Arial" charset="0"/>
                <a:ea typeface="Arial" charset="0"/>
                <a:cs typeface="Arial" charset="0"/>
              </a:defRPr>
            </a:lvl4pPr>
            <a:lvl5pPr marL="2057400" indent="-228600" defTabSz="4525963" eaLnBrk="0" hangingPunct="0">
              <a:defRPr sz="9000">
                <a:solidFill>
                  <a:schemeClr val="tx1"/>
                </a:solidFill>
                <a:latin typeface="Arial" charset="0"/>
                <a:ea typeface="Arial" charset="0"/>
                <a:cs typeface="Arial" charset="0"/>
              </a:defRPr>
            </a:lvl5pPr>
            <a:lvl6pPr marL="2514600" indent="-228600" defTabSz="4525963" eaLnBrk="0" fontAlgn="base" hangingPunct="0">
              <a:spcBef>
                <a:spcPct val="0"/>
              </a:spcBef>
              <a:spcAft>
                <a:spcPct val="0"/>
              </a:spcAft>
              <a:defRPr sz="9000">
                <a:solidFill>
                  <a:schemeClr val="tx1"/>
                </a:solidFill>
                <a:latin typeface="Arial" charset="0"/>
                <a:ea typeface="Arial" charset="0"/>
                <a:cs typeface="Arial" charset="0"/>
              </a:defRPr>
            </a:lvl6pPr>
            <a:lvl7pPr marL="2971800" indent="-228600" defTabSz="4525963" eaLnBrk="0" fontAlgn="base" hangingPunct="0">
              <a:spcBef>
                <a:spcPct val="0"/>
              </a:spcBef>
              <a:spcAft>
                <a:spcPct val="0"/>
              </a:spcAft>
              <a:defRPr sz="9000">
                <a:solidFill>
                  <a:schemeClr val="tx1"/>
                </a:solidFill>
                <a:latin typeface="Arial" charset="0"/>
                <a:ea typeface="Arial" charset="0"/>
                <a:cs typeface="Arial" charset="0"/>
              </a:defRPr>
            </a:lvl7pPr>
            <a:lvl8pPr marL="3429000" indent="-228600" defTabSz="4525963" eaLnBrk="0" fontAlgn="base" hangingPunct="0">
              <a:spcBef>
                <a:spcPct val="0"/>
              </a:spcBef>
              <a:spcAft>
                <a:spcPct val="0"/>
              </a:spcAft>
              <a:defRPr sz="9000">
                <a:solidFill>
                  <a:schemeClr val="tx1"/>
                </a:solidFill>
                <a:latin typeface="Arial" charset="0"/>
                <a:ea typeface="Arial" charset="0"/>
                <a:cs typeface="Arial" charset="0"/>
              </a:defRPr>
            </a:lvl8pPr>
            <a:lvl9pPr marL="3886200" indent="-228600" defTabSz="4525963" eaLnBrk="0" fontAlgn="base" hangingPunct="0">
              <a:spcBef>
                <a:spcPct val="0"/>
              </a:spcBef>
              <a:spcAft>
                <a:spcPct val="0"/>
              </a:spcAft>
              <a:defRPr sz="9000">
                <a:solidFill>
                  <a:schemeClr val="tx1"/>
                </a:solidFill>
                <a:latin typeface="Arial" charset="0"/>
                <a:ea typeface="Arial" charset="0"/>
                <a:cs typeface="Arial" charset="0"/>
              </a:defRPr>
            </a:lvl9pPr>
          </a:lstStyle>
          <a:p>
            <a:pPr algn="ctr" eaLnBrk="1" hangingPunct="1">
              <a:defRPr/>
            </a:pPr>
            <a:r>
              <a:rPr lang="nb-NO" sz="5000" dirty="0" err="1" smtClean="0">
                <a:latin typeface="Calibri" charset="0"/>
              </a:rPr>
              <a:t>Contact</a:t>
            </a:r>
            <a:r>
              <a:rPr lang="nb-NO" sz="5000" dirty="0" smtClean="0">
                <a:latin typeface="Calibri" charset="0"/>
              </a:rPr>
              <a:t> </a:t>
            </a:r>
            <a:r>
              <a:rPr lang="nb-NO" sz="5000" dirty="0" err="1" smtClean="0">
                <a:latin typeface="Calibri" charset="0"/>
              </a:rPr>
              <a:t>information</a:t>
            </a:r>
            <a:r>
              <a:rPr lang="nb-NO" sz="5000" dirty="0" smtClean="0">
                <a:latin typeface="Calibri" charset="0"/>
              </a:rPr>
              <a:t>: Sigmund Gismervik, NTNU, Dep. </a:t>
            </a:r>
            <a:r>
              <a:rPr lang="nb-NO" sz="5000" dirty="0" err="1">
                <a:latin typeface="Calibri" charset="0"/>
              </a:rPr>
              <a:t>o</a:t>
            </a:r>
            <a:r>
              <a:rPr lang="nb-NO" sz="5000" dirty="0" err="1" smtClean="0">
                <a:latin typeface="Calibri" charset="0"/>
              </a:rPr>
              <a:t>f</a:t>
            </a:r>
            <a:r>
              <a:rPr lang="nb-NO" sz="5000" dirty="0" smtClean="0">
                <a:latin typeface="Calibri" charset="0"/>
              </a:rPr>
              <a:t> Public Health and General </a:t>
            </a:r>
            <a:r>
              <a:rPr lang="nb-NO" sz="5000" dirty="0" err="1" smtClean="0">
                <a:latin typeface="Calibri" charset="0"/>
              </a:rPr>
              <a:t>Practice</a:t>
            </a:r>
            <a:r>
              <a:rPr lang="nb-NO" sz="5000" dirty="0" smtClean="0">
                <a:latin typeface="Calibri" charset="0"/>
              </a:rPr>
              <a:t>, PB 8905, 7491 Trondheim, </a:t>
            </a:r>
          </a:p>
          <a:p>
            <a:pPr algn="ctr" eaLnBrk="1" hangingPunct="1">
              <a:defRPr/>
            </a:pPr>
            <a:r>
              <a:rPr lang="nb-NO" sz="5000" dirty="0">
                <a:latin typeface="Calibri" charset="0"/>
              </a:rPr>
              <a:t>P</a:t>
            </a:r>
            <a:r>
              <a:rPr lang="nb-NO" sz="5000" dirty="0" smtClean="0">
                <a:latin typeface="Calibri" charset="0"/>
              </a:rPr>
              <a:t>hone: +47 45885125, E-mail: Sigmund.Gismervik@ntnu.no</a:t>
            </a:r>
          </a:p>
          <a:p>
            <a:pPr eaLnBrk="1" hangingPunct="1">
              <a:defRPr/>
            </a:pPr>
            <a:r>
              <a:rPr lang="nb-NO" sz="5000" dirty="0" smtClean="0">
                <a:latin typeface="Calibri" charset="0"/>
              </a:rPr>
              <a:t> </a:t>
            </a:r>
          </a:p>
        </p:txBody>
      </p:sp>
      <p:pic>
        <p:nvPicPr>
          <p:cNvPr id="1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21298" t="3094" b="1460"/>
          <a:stretch/>
        </p:blipFill>
        <p:spPr bwMode="auto">
          <a:xfrm>
            <a:off x="746805" y="7647709"/>
            <a:ext cx="30816044" cy="20671308"/>
          </a:xfrm>
          <a:prstGeom prst="rect">
            <a:avLst/>
          </a:prstGeom>
          <a:noFill/>
          <a:ln w="19050">
            <a:solidFill>
              <a:schemeClr val="tx1"/>
            </a:solidFill>
            <a:miter lim="800000"/>
            <a:headEnd/>
            <a:tailEnd/>
          </a:ln>
          <a:effectLst>
            <a:glow rad="101600">
              <a:schemeClr val="accent1">
                <a:satMod val="175000"/>
                <a:alpha val="40000"/>
              </a:schemeClr>
            </a:glow>
          </a:effectLst>
          <a:extLst>
            <a:ext uri="{909E8E84-426E-40DD-AFC4-6F175D3DCCD1}">
              <a14:hiddenFill xmlns:a14="http://schemas.microsoft.com/office/drawing/2010/main">
                <a:solidFill>
                  <a:schemeClr val="accent1"/>
                </a:solidFill>
              </a14:hiddenFill>
            </a:ext>
          </a:extLst>
        </p:spPr>
      </p:pic>
      <p:sp>
        <p:nvSpPr>
          <p:cNvPr id="30" name="Rectangle 29"/>
          <p:cNvSpPr/>
          <p:nvPr/>
        </p:nvSpPr>
        <p:spPr>
          <a:xfrm>
            <a:off x="-32449" y="42258"/>
            <a:ext cx="32404050" cy="72009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Title 8"/>
          <p:cNvSpPr txBox="1">
            <a:spLocks/>
          </p:cNvSpPr>
          <p:nvPr/>
        </p:nvSpPr>
        <p:spPr bwMode="auto">
          <a:xfrm>
            <a:off x="6839903" y="1038225"/>
            <a:ext cx="21062156" cy="6299836"/>
          </a:xfrm>
          <a:prstGeom prst="rect">
            <a:avLst/>
          </a:prstGeom>
          <a:noFill/>
          <a:ln>
            <a:noFill/>
          </a:ln>
          <a:effectLst>
            <a:outerShdw blurRad="63500" dist="38100" dir="2700000" algn="tl"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2620" tIns="226310" rIns="452620" bIns="226310" anchor="ctr"/>
          <a:lstStyle/>
          <a:p>
            <a:pPr algn="ctr" defTabSz="4526198" fontAlgn="auto">
              <a:spcAft>
                <a:spcPts val="0"/>
              </a:spcAft>
              <a:defRPr/>
            </a:pPr>
            <a:endParaRPr lang="nb-NO" sz="17800" dirty="0">
              <a:latin typeface="+mj-lt"/>
              <a:ea typeface="+mj-ea"/>
              <a:cs typeface="+mj-cs"/>
            </a:endParaRPr>
          </a:p>
        </p:txBody>
      </p:sp>
      <p:sp>
        <p:nvSpPr>
          <p:cNvPr id="14346" name="TekstSylinder 4"/>
          <p:cNvSpPr txBox="1">
            <a:spLocks noChangeArrowheads="1"/>
          </p:cNvSpPr>
          <p:nvPr/>
        </p:nvSpPr>
        <p:spPr bwMode="auto">
          <a:xfrm>
            <a:off x="16750665" y="32390715"/>
            <a:ext cx="18473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9000">
                <a:solidFill>
                  <a:schemeClr val="tx1"/>
                </a:solidFill>
                <a:latin typeface="Arial" charset="0"/>
                <a:ea typeface="ＭＳ Ｐゴシック" charset="0"/>
                <a:cs typeface="ＭＳ Ｐゴシック" charset="0"/>
              </a:defRPr>
            </a:lvl1pPr>
            <a:lvl2pPr marL="742950" indent="-285750" eaLnBrk="0" hangingPunct="0">
              <a:defRPr sz="9000">
                <a:solidFill>
                  <a:schemeClr val="tx1"/>
                </a:solidFill>
                <a:latin typeface="Arial" charset="0"/>
                <a:ea typeface="ＭＳ Ｐゴシック" charset="0"/>
              </a:defRPr>
            </a:lvl2pPr>
            <a:lvl3pPr marL="1143000" indent="-228600" eaLnBrk="0" hangingPunct="0">
              <a:defRPr sz="9000">
                <a:solidFill>
                  <a:schemeClr val="tx1"/>
                </a:solidFill>
                <a:latin typeface="Arial" charset="0"/>
                <a:ea typeface="ＭＳ Ｐゴシック" charset="0"/>
              </a:defRPr>
            </a:lvl3pPr>
            <a:lvl4pPr marL="1600200" indent="-228600" eaLnBrk="0" hangingPunct="0">
              <a:defRPr sz="9000">
                <a:solidFill>
                  <a:schemeClr val="tx1"/>
                </a:solidFill>
                <a:latin typeface="Arial" charset="0"/>
                <a:ea typeface="ＭＳ Ｐゴシック" charset="0"/>
              </a:defRPr>
            </a:lvl4pPr>
            <a:lvl5pPr marL="2057400" indent="-228600" eaLnBrk="0" hangingPunct="0">
              <a:defRPr sz="9000">
                <a:solidFill>
                  <a:schemeClr val="tx1"/>
                </a:solidFill>
                <a:latin typeface="Arial" charset="0"/>
                <a:ea typeface="ＭＳ Ｐゴシック" charset="0"/>
              </a:defRPr>
            </a:lvl5pPr>
            <a:lvl6pPr marL="2514600" indent="-228600" defTabSz="4524375" eaLnBrk="0" fontAlgn="base" hangingPunct="0">
              <a:spcBef>
                <a:spcPct val="0"/>
              </a:spcBef>
              <a:spcAft>
                <a:spcPct val="0"/>
              </a:spcAft>
              <a:defRPr sz="9000">
                <a:solidFill>
                  <a:schemeClr val="tx1"/>
                </a:solidFill>
                <a:latin typeface="Arial" charset="0"/>
                <a:ea typeface="ＭＳ Ｐゴシック" charset="0"/>
              </a:defRPr>
            </a:lvl6pPr>
            <a:lvl7pPr marL="2971800" indent="-228600" defTabSz="4524375" eaLnBrk="0" fontAlgn="base" hangingPunct="0">
              <a:spcBef>
                <a:spcPct val="0"/>
              </a:spcBef>
              <a:spcAft>
                <a:spcPct val="0"/>
              </a:spcAft>
              <a:defRPr sz="9000">
                <a:solidFill>
                  <a:schemeClr val="tx1"/>
                </a:solidFill>
                <a:latin typeface="Arial" charset="0"/>
                <a:ea typeface="ＭＳ Ｐゴシック" charset="0"/>
              </a:defRPr>
            </a:lvl7pPr>
            <a:lvl8pPr marL="3429000" indent="-228600" defTabSz="4524375" eaLnBrk="0" fontAlgn="base" hangingPunct="0">
              <a:spcBef>
                <a:spcPct val="0"/>
              </a:spcBef>
              <a:spcAft>
                <a:spcPct val="0"/>
              </a:spcAft>
              <a:defRPr sz="9000">
                <a:solidFill>
                  <a:schemeClr val="tx1"/>
                </a:solidFill>
                <a:latin typeface="Arial" charset="0"/>
                <a:ea typeface="ＭＳ Ｐゴシック" charset="0"/>
              </a:defRPr>
            </a:lvl8pPr>
            <a:lvl9pPr marL="3886200" indent="-228600" defTabSz="4524375" eaLnBrk="0" fontAlgn="base" hangingPunct="0">
              <a:spcBef>
                <a:spcPct val="0"/>
              </a:spcBef>
              <a:spcAft>
                <a:spcPct val="0"/>
              </a:spcAft>
              <a:defRPr sz="9000">
                <a:solidFill>
                  <a:schemeClr val="tx1"/>
                </a:solidFill>
                <a:latin typeface="Arial" charset="0"/>
                <a:ea typeface="ＭＳ Ｐゴシック" charset="0"/>
              </a:defRPr>
            </a:lvl9pPr>
          </a:lstStyle>
          <a:p>
            <a:pPr eaLnBrk="1" hangingPunct="1">
              <a:defRPr/>
            </a:pPr>
            <a:endParaRPr lang="nb-NO" dirty="0" smtClean="0">
              <a:latin typeface="+mn-lt"/>
            </a:endParaRPr>
          </a:p>
        </p:txBody>
      </p:sp>
      <p:sp>
        <p:nvSpPr>
          <p:cNvPr id="14343" name="TekstSylinder 2"/>
          <p:cNvSpPr txBox="1">
            <a:spLocks noChangeArrowheads="1"/>
          </p:cNvSpPr>
          <p:nvPr/>
        </p:nvSpPr>
        <p:spPr bwMode="auto">
          <a:xfrm>
            <a:off x="25855374" y="39330631"/>
            <a:ext cx="184731" cy="1477328"/>
          </a:xfrm>
          <a:prstGeom prst="rect">
            <a:avLst/>
          </a:prstGeom>
          <a:noFill/>
          <a:ln w="9525">
            <a:noFill/>
            <a:miter lim="800000"/>
            <a:headEnd/>
            <a:tailEnd/>
          </a:ln>
        </p:spPr>
        <p:txBody>
          <a:bodyPr wrap="none">
            <a:spAutoFit/>
          </a:bodyPr>
          <a:lstStyle/>
          <a:p>
            <a:endParaRPr lang="en-US"/>
          </a:p>
        </p:txBody>
      </p:sp>
      <p:pic>
        <p:nvPicPr>
          <p:cNvPr id="14344" name="Bilde 6"/>
          <p:cNvPicPr>
            <a:picLocks noChangeAspect="1"/>
          </p:cNvPicPr>
          <p:nvPr/>
        </p:nvPicPr>
        <p:blipFill>
          <a:blip r:embed="rId4" cstate="print"/>
          <a:srcRect/>
          <a:stretch>
            <a:fillRect/>
          </a:stretch>
        </p:blipFill>
        <p:spPr bwMode="auto">
          <a:xfrm>
            <a:off x="365061" y="41671876"/>
            <a:ext cx="6049566" cy="1533524"/>
          </a:xfrm>
          <a:prstGeom prst="rect">
            <a:avLst/>
          </a:prstGeom>
          <a:noFill/>
          <a:ln w="9525">
            <a:noFill/>
            <a:miter lim="800000"/>
            <a:headEnd/>
            <a:tailEnd/>
          </a:ln>
        </p:spPr>
      </p:pic>
      <p:sp>
        <p:nvSpPr>
          <p:cNvPr id="14345" name="TekstSylinder 2"/>
          <p:cNvSpPr txBox="1">
            <a:spLocks noChangeArrowheads="1"/>
          </p:cNvSpPr>
          <p:nvPr/>
        </p:nvSpPr>
        <p:spPr bwMode="auto">
          <a:xfrm>
            <a:off x="-1676639" y="3930015"/>
            <a:ext cx="184731" cy="1477328"/>
          </a:xfrm>
          <a:prstGeom prst="rect">
            <a:avLst/>
          </a:prstGeom>
          <a:noFill/>
          <a:ln w="9525">
            <a:noFill/>
            <a:miter lim="800000"/>
            <a:headEnd/>
            <a:tailEnd/>
          </a:ln>
        </p:spPr>
        <p:txBody>
          <a:bodyPr wrap="none">
            <a:spAutoFit/>
          </a:bodyPr>
          <a:lstStyle/>
          <a:p>
            <a:endParaRPr lang="en-US"/>
          </a:p>
        </p:txBody>
      </p:sp>
      <p:sp>
        <p:nvSpPr>
          <p:cNvPr id="22" name="TextBox 23"/>
          <p:cNvSpPr txBox="1"/>
          <p:nvPr/>
        </p:nvSpPr>
        <p:spPr>
          <a:xfrm>
            <a:off x="746805" y="28659484"/>
            <a:ext cx="30839714" cy="11409812"/>
          </a:xfrm>
          <a:prstGeom prst="rect">
            <a:avLst/>
          </a:prstGeom>
          <a:solidFill>
            <a:schemeClr val="bg1"/>
          </a:solidFill>
          <a:ln w="38100">
            <a:solidFill>
              <a:schemeClr val="accent2">
                <a:lumMod val="60000"/>
                <a:lumOff val="40000"/>
              </a:schemeClr>
            </a:solidFill>
          </a:ln>
        </p:spPr>
        <p:txBody>
          <a:bodyPr lIns="452620" tIns="226310" rIns="452620" bIns="226310"/>
          <a:lstStyle/>
          <a:p>
            <a:pPr defTabSz="4525963" eaLnBrk="0" hangingPunct="0"/>
            <a:r>
              <a:rPr lang="en-GB" sz="6600" b="1" dirty="0" smtClean="0">
                <a:solidFill>
                  <a:schemeClr val="tx2">
                    <a:lumMod val="75000"/>
                  </a:schemeClr>
                </a:solidFill>
                <a:cs typeface="Arial" panose="020B0604020202020204" pitchFamily="34" charset="0"/>
              </a:rPr>
              <a:t>Background and Aims: </a:t>
            </a:r>
            <a:r>
              <a:rPr lang="en-GB" sz="4400" dirty="0" smtClean="0">
                <a:cs typeface="Arial" panose="020B0604020202020204" pitchFamily="34" charset="0"/>
              </a:rPr>
              <a:t>An ACT based occupational rehabilitation program was developed for musculoskeletal, common mental and unspecific symptom disorders. Participants with different diagnoses were mixed in this transdiagnostic mainly group based intervention of 3 ½ week duration. The aim of this study was to explore patient experiences with the rehabilitation program and how their experiences reflected the intended ACT core processes. </a:t>
            </a:r>
          </a:p>
          <a:p>
            <a:pPr defTabSz="4525963" eaLnBrk="0" hangingPunct="0"/>
            <a:r>
              <a:rPr lang="en-GB" sz="6600" b="1" dirty="0" smtClean="0">
                <a:solidFill>
                  <a:schemeClr val="tx2">
                    <a:lumMod val="75000"/>
                  </a:schemeClr>
                </a:solidFill>
                <a:cs typeface="Arial" panose="020B0604020202020204" pitchFamily="34" charset="0"/>
              </a:rPr>
              <a:t>Methods: </a:t>
            </a:r>
            <a:r>
              <a:rPr lang="en-GB" sz="4400" dirty="0" smtClean="0"/>
              <a:t>Twenty-three participants were included in five focus group interviews at the end of their stay. Findings from phenomenological and thematic analysis were reflected upon the six core processes in the ACT model. </a:t>
            </a:r>
          </a:p>
          <a:p>
            <a:pPr defTabSz="4525963" eaLnBrk="0" hangingPunct="0"/>
            <a:r>
              <a:rPr lang="en-GB" sz="6600" b="1" dirty="0" smtClean="0">
                <a:solidFill>
                  <a:schemeClr val="tx2">
                    <a:lumMod val="75000"/>
                  </a:schemeClr>
                </a:solidFill>
                <a:cs typeface="Arial" panose="020B0604020202020204" pitchFamily="34" charset="0"/>
              </a:rPr>
              <a:t>Main results: </a:t>
            </a:r>
            <a:r>
              <a:rPr lang="en-GB" sz="4400" dirty="0" smtClean="0"/>
              <a:t>Participants described changes in perspectives that reflected varying degrees of comprehension, integration and implementation of the intended ACT processes. </a:t>
            </a:r>
            <a:r>
              <a:rPr lang="en-GB" sz="4400" dirty="0" smtClean="0">
                <a:cs typeface="Arial" panose="020B0604020202020204" pitchFamily="34" charset="0"/>
              </a:rPr>
              <a:t>There were few statements indicating awareness of “self” as a process. Transdiagnostic treatment groups were perceived by participants as a strength of the program. Participants talked about behaviour changes in direction of their values but committed actions indicating immediate return to work were not mentioned. </a:t>
            </a:r>
          </a:p>
          <a:p>
            <a:pPr defTabSz="4525963" eaLnBrk="0" hangingPunct="0"/>
            <a:r>
              <a:rPr lang="en-GB" sz="6600" b="1" dirty="0" smtClean="0">
                <a:solidFill>
                  <a:schemeClr val="tx2">
                    <a:lumMod val="75000"/>
                  </a:schemeClr>
                </a:solidFill>
                <a:cs typeface="Arial" panose="020B0604020202020204" pitchFamily="34" charset="0"/>
              </a:rPr>
              <a:t>Conclusions:</a:t>
            </a:r>
            <a:r>
              <a:rPr lang="en-GB" sz="4400" b="1" dirty="0" smtClean="0">
                <a:solidFill>
                  <a:schemeClr val="tx2">
                    <a:lumMod val="75000"/>
                  </a:schemeClr>
                </a:solidFill>
                <a:cs typeface="Arial" panose="020B0604020202020204" pitchFamily="34" charset="0"/>
              </a:rPr>
              <a:t> </a:t>
            </a:r>
            <a:r>
              <a:rPr lang="en-GB" sz="4400" dirty="0" smtClean="0"/>
              <a:t>This study found mainly positive participant experiences with a transdiagnostic occupational rehabilitation program for musculoskeletal and common mental disorders. The transdiagnostic approach may have facilitated openness. However, few statements indicated immediate return to work and this raises the question of return to work efficacy.</a:t>
            </a:r>
            <a:endParaRPr lang="en-GB" sz="4400" dirty="0"/>
          </a:p>
        </p:txBody>
      </p:sp>
      <p:sp>
        <p:nvSpPr>
          <p:cNvPr id="16" name="Title 8"/>
          <p:cNvSpPr txBox="1">
            <a:spLocks/>
          </p:cNvSpPr>
          <p:nvPr/>
        </p:nvSpPr>
        <p:spPr bwMode="auto">
          <a:xfrm>
            <a:off x="341288" y="134563"/>
            <a:ext cx="31656575" cy="6610565"/>
          </a:xfrm>
          <a:prstGeom prst="rect">
            <a:avLst/>
          </a:prstGeom>
          <a:noFill/>
          <a:ln>
            <a:noFill/>
          </a:ln>
          <a:effectLst>
            <a:outerShdw blurRad="63500" dist="38100" dir="2700000" algn="tl" rotWithShape="0">
              <a:srgbClr val="00000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2620" tIns="226310" rIns="452620" bIns="226310" anchor="ctr"/>
          <a:lstStyle/>
          <a:p>
            <a:pPr algn="ctr" defTabSz="4525963" eaLnBrk="0" hangingPunct="0"/>
            <a:endParaRPr lang="en-US" sz="6600" b="1" dirty="0">
              <a:cs typeface="Arial" pitchFamily="34" charset="0"/>
            </a:endParaRPr>
          </a:p>
          <a:p>
            <a:pPr algn="ctr" defTabSz="4525963" eaLnBrk="0" hangingPunct="0"/>
            <a:endParaRPr lang="en-US" sz="6600" b="1" dirty="0">
              <a:cs typeface="Arial" pitchFamily="34" charset="0"/>
            </a:endParaRPr>
          </a:p>
          <a:p>
            <a:pPr algn="ctr" defTabSz="4525963" eaLnBrk="0" hangingPunct="0"/>
            <a:endParaRPr lang="en-US" sz="6600" b="1" dirty="0">
              <a:cs typeface="Arial" pitchFamily="34" charset="0"/>
            </a:endParaRPr>
          </a:p>
          <a:p>
            <a:pPr algn="ctr" defTabSz="4525963" eaLnBrk="0" hangingPunct="0"/>
            <a:endParaRPr lang="en-US" sz="6600" b="1" dirty="0">
              <a:cs typeface="Arial" pitchFamily="34" charset="0"/>
            </a:endParaRPr>
          </a:p>
          <a:p>
            <a:pPr algn="ctr" defTabSz="4525963" eaLnBrk="0" hangingPunct="0"/>
            <a:endParaRPr lang="en-US" sz="6600" b="1" dirty="0">
              <a:cs typeface="Arial" pitchFamily="34" charset="0"/>
            </a:endParaRPr>
          </a:p>
          <a:p>
            <a:pPr algn="ctr" defTabSz="4525963" eaLnBrk="0" hangingPunct="0"/>
            <a:endParaRPr lang="en-US" sz="6600" b="1" dirty="0">
              <a:cs typeface="Arial" pitchFamily="34" charset="0"/>
            </a:endParaRPr>
          </a:p>
          <a:p>
            <a:pPr algn="ctr" defTabSz="4525963" eaLnBrk="0" hangingPunct="0"/>
            <a:r>
              <a:rPr lang="en-US" sz="7200" dirty="0" smtClean="0">
                <a:solidFill>
                  <a:srgbClr val="0000FF"/>
                </a:solidFill>
                <a:cs typeface="Arial" pitchFamily="34" charset="0"/>
              </a:rPr>
              <a:t>Patient Experiences with Acceptance and Commitment Therapy </a:t>
            </a:r>
          </a:p>
          <a:p>
            <a:pPr algn="ctr" defTabSz="4525963" eaLnBrk="0" hangingPunct="0"/>
            <a:r>
              <a:rPr lang="en-US" sz="7200" dirty="0" smtClean="0">
                <a:solidFill>
                  <a:srgbClr val="0000FF"/>
                </a:solidFill>
                <a:cs typeface="Arial" pitchFamily="34" charset="0"/>
              </a:rPr>
              <a:t>for Return To Work: A Qualitative Focus Group Study</a:t>
            </a:r>
            <a:endParaRPr lang="en-US" sz="7200" dirty="0">
              <a:solidFill>
                <a:srgbClr val="0000FF"/>
              </a:solidFill>
              <a:cs typeface="Arial" pitchFamily="34" charset="0"/>
            </a:endParaRPr>
          </a:p>
          <a:p>
            <a:pPr algn="ctr" defTabSz="4525963" eaLnBrk="0" hangingPunct="0"/>
            <a:endParaRPr lang="en-US" sz="4000" dirty="0" smtClean="0">
              <a:cs typeface="Arial" pitchFamily="34" charset="0"/>
            </a:endParaRPr>
          </a:p>
          <a:p>
            <a:pPr algn="ctr" defTabSz="4525963" eaLnBrk="0" hangingPunct="0"/>
            <a:r>
              <a:rPr lang="en-US" sz="4000" dirty="0" smtClean="0">
                <a:cs typeface="Arial" pitchFamily="34" charset="0"/>
              </a:rPr>
              <a:t>Sigmund  Ø. Gismervik, Marius S. Fimland, Egil Fors, Roar Johnsen, </a:t>
            </a:r>
            <a:r>
              <a:rPr lang="en-US" sz="4000" dirty="0" err="1" smtClean="0">
                <a:cs typeface="Arial" pitchFamily="34" charset="0"/>
              </a:rPr>
              <a:t>Marit</a:t>
            </a:r>
            <a:r>
              <a:rPr lang="en-US" sz="4000" dirty="0" smtClean="0">
                <a:cs typeface="Arial" pitchFamily="34" charset="0"/>
              </a:rPr>
              <a:t> B. Rise</a:t>
            </a:r>
            <a:endParaRPr lang="nb-NO" sz="4000" dirty="0">
              <a:cs typeface="Arial" pitchFamily="34" charset="0"/>
            </a:endParaRPr>
          </a:p>
          <a:p>
            <a:pPr algn="ctr" defTabSz="4525963" eaLnBrk="0" hangingPunct="0"/>
            <a:r>
              <a:rPr lang="en-US" sz="4000" dirty="0">
                <a:cs typeface="Arial" pitchFamily="34" charset="0"/>
              </a:rPr>
              <a:t>Hysnes </a:t>
            </a:r>
            <a:r>
              <a:rPr lang="en-US" sz="4000" dirty="0" smtClean="0">
                <a:cs typeface="Arial" pitchFamily="34" charset="0"/>
              </a:rPr>
              <a:t>Occupational Rehabilitation </a:t>
            </a:r>
            <a:r>
              <a:rPr lang="en-US" sz="4000" dirty="0">
                <a:cs typeface="Arial" pitchFamily="34" charset="0"/>
              </a:rPr>
              <a:t>Centre</a:t>
            </a:r>
            <a:r>
              <a:rPr lang="nb-NO" sz="4000" dirty="0">
                <a:cs typeface="Arial" pitchFamily="34" charset="0"/>
              </a:rPr>
              <a:t>, </a:t>
            </a:r>
            <a:r>
              <a:rPr lang="en-US" sz="4000" dirty="0">
                <a:cs typeface="Arial" pitchFamily="34" charset="0"/>
              </a:rPr>
              <a:t>Department of Physical Medicine and Rehabilitation, </a:t>
            </a:r>
            <a:r>
              <a:rPr lang="en-US" sz="4000" dirty="0" smtClean="0">
                <a:cs typeface="Arial" pitchFamily="34" charset="0"/>
              </a:rPr>
              <a:t>St. </a:t>
            </a:r>
            <a:r>
              <a:rPr lang="en-US" sz="4000" dirty="0">
                <a:cs typeface="Arial" pitchFamily="34" charset="0"/>
              </a:rPr>
              <a:t>Olav</a:t>
            </a:r>
            <a:r>
              <a:rPr lang="en-US" altLang="en-US" sz="4000" dirty="0">
                <a:cs typeface="Arial" pitchFamily="34" charset="0"/>
              </a:rPr>
              <a:t>’</a:t>
            </a:r>
            <a:r>
              <a:rPr lang="en-US" sz="4000" dirty="0">
                <a:cs typeface="Arial" pitchFamily="34" charset="0"/>
              </a:rPr>
              <a:t>s </a:t>
            </a:r>
            <a:r>
              <a:rPr lang="en-US" sz="4000" dirty="0" smtClean="0">
                <a:cs typeface="Arial" pitchFamily="34" charset="0"/>
              </a:rPr>
              <a:t>Hospital</a:t>
            </a:r>
          </a:p>
          <a:p>
            <a:pPr algn="ctr" defTabSz="4525963" eaLnBrk="0" hangingPunct="0"/>
            <a:r>
              <a:rPr lang="en-US" sz="4000" dirty="0" smtClean="0">
                <a:cs typeface="Arial" pitchFamily="34" charset="0"/>
              </a:rPr>
              <a:t>Department </a:t>
            </a:r>
            <a:r>
              <a:rPr lang="en-US" sz="4000" dirty="0">
                <a:cs typeface="Arial" pitchFamily="34" charset="0"/>
              </a:rPr>
              <a:t>of </a:t>
            </a:r>
            <a:r>
              <a:rPr lang="en-US" sz="4000" dirty="0" smtClean="0">
                <a:cs typeface="Arial" pitchFamily="34" charset="0"/>
              </a:rPr>
              <a:t>Public Health and General Practice, </a:t>
            </a:r>
            <a:r>
              <a:rPr lang="en-US" sz="4000" dirty="0">
                <a:cs typeface="Arial" pitchFamily="34" charset="0"/>
              </a:rPr>
              <a:t>Norwegian University of Science and </a:t>
            </a:r>
            <a:r>
              <a:rPr lang="en-US" sz="4000" dirty="0" smtClean="0">
                <a:cs typeface="Arial" pitchFamily="34" charset="0"/>
              </a:rPr>
              <a:t>Technology, </a:t>
            </a:r>
            <a:r>
              <a:rPr lang="en-US" sz="4000" dirty="0">
                <a:cs typeface="Arial" pitchFamily="34" charset="0"/>
              </a:rPr>
              <a:t>Trondheim, Norway</a:t>
            </a:r>
            <a:endParaRPr lang="nb-NO" sz="4000" dirty="0">
              <a:cs typeface="Arial" pitchFamily="34" charset="0"/>
            </a:endParaRPr>
          </a:p>
          <a:p>
            <a:pPr algn="ctr" defTabSz="4525963" eaLnBrk="0" hangingPunct="0"/>
            <a:endParaRPr lang="nb-NO" sz="4400" dirty="0">
              <a:cs typeface="Arial" pitchFamily="34" charset="0"/>
            </a:endParaRPr>
          </a:p>
          <a:p>
            <a:pPr algn="ctr" defTabSz="4525963" eaLnBrk="0" hangingPunct="0"/>
            <a:endParaRPr lang="nb-NO" sz="5400" dirty="0">
              <a:cs typeface="Arial" pitchFamily="34" charset="0"/>
            </a:endParaRPr>
          </a:p>
          <a:p>
            <a:pPr algn="ctr" defTabSz="4525963" eaLnBrk="0" hangingPunct="0"/>
            <a:endParaRPr lang="nb-NO" sz="8800" dirty="0" smtClean="0">
              <a:solidFill>
                <a:srgbClr val="FF0000"/>
              </a:solidFill>
              <a:cs typeface="Arial" pitchFamily="34" charset="0"/>
            </a:endParaRPr>
          </a:p>
          <a:p>
            <a:pPr algn="ctr" defTabSz="4525963" eaLnBrk="0" hangingPunct="0"/>
            <a:endParaRPr lang="nb-NO" sz="8800" dirty="0" smtClean="0">
              <a:solidFill>
                <a:srgbClr val="FF0000"/>
              </a:solidFill>
              <a:cs typeface="Arial" pitchFamily="34" charset="0"/>
            </a:endParaRPr>
          </a:p>
          <a:p>
            <a:pPr algn="ctr" defTabSz="4525963" eaLnBrk="0" hangingPunct="0"/>
            <a:endParaRPr lang="nb-NO" sz="8800" dirty="0">
              <a:solidFill>
                <a:srgbClr val="FF0000"/>
              </a:solidFill>
              <a:cs typeface="Arial" pitchFamily="34" charset="0"/>
            </a:endParaRPr>
          </a:p>
        </p:txBody>
      </p:sp>
      <p:sp>
        <p:nvSpPr>
          <p:cNvPr id="14354" name="TekstSylinder 2"/>
          <p:cNvSpPr txBox="1">
            <a:spLocks noChangeArrowheads="1"/>
          </p:cNvSpPr>
          <p:nvPr/>
        </p:nvSpPr>
        <p:spPr bwMode="auto">
          <a:xfrm>
            <a:off x="18966418" y="13319761"/>
            <a:ext cx="184731" cy="1477328"/>
          </a:xfrm>
          <a:prstGeom prst="rect">
            <a:avLst/>
          </a:prstGeom>
          <a:noFill/>
          <a:ln w="9525">
            <a:noFill/>
            <a:miter lim="800000"/>
            <a:headEnd/>
            <a:tailEnd/>
          </a:ln>
        </p:spPr>
        <p:txBody>
          <a:bodyPr wrap="none">
            <a:spAutoFit/>
          </a:bodyPr>
          <a:lstStyle/>
          <a:p>
            <a:endParaRPr lang="en-US"/>
          </a:p>
        </p:txBody>
      </p:sp>
      <p:sp>
        <p:nvSpPr>
          <p:cNvPr id="14359" name="TextBox 1"/>
          <p:cNvSpPr txBox="1">
            <a:spLocks noChangeArrowheads="1"/>
          </p:cNvSpPr>
          <p:nvPr/>
        </p:nvSpPr>
        <p:spPr bwMode="auto">
          <a:xfrm>
            <a:off x="19302174" y="13973175"/>
            <a:ext cx="184731" cy="1477328"/>
          </a:xfrm>
          <a:prstGeom prst="rect">
            <a:avLst/>
          </a:prstGeom>
          <a:noFill/>
          <a:ln w="9525">
            <a:noFill/>
            <a:miter lim="800000"/>
            <a:headEnd/>
            <a:tailEnd/>
          </a:ln>
        </p:spPr>
        <p:txBody>
          <a:bodyPr wrap="none">
            <a:spAutoFit/>
          </a:bodyPr>
          <a:lstStyle/>
          <a:p>
            <a:endParaRPr lang="en-US"/>
          </a:p>
        </p:txBody>
      </p:sp>
      <p:sp>
        <p:nvSpPr>
          <p:cNvPr id="14366" name="TextBox 6"/>
          <p:cNvSpPr txBox="1">
            <a:spLocks noChangeArrowheads="1"/>
          </p:cNvSpPr>
          <p:nvPr/>
        </p:nvSpPr>
        <p:spPr bwMode="auto">
          <a:xfrm>
            <a:off x="2004774" y="18849975"/>
            <a:ext cx="184731" cy="1477328"/>
          </a:xfrm>
          <a:prstGeom prst="rect">
            <a:avLst/>
          </a:prstGeom>
          <a:noFill/>
          <a:ln w="9525">
            <a:noFill/>
            <a:miter lim="800000"/>
            <a:headEnd/>
            <a:tailEnd/>
          </a:ln>
        </p:spPr>
        <p:txBody>
          <a:bodyPr wrap="none">
            <a:spAutoFit/>
          </a:bodyPr>
          <a:lstStyle/>
          <a:p>
            <a:endParaRPr lang="en-US"/>
          </a:p>
        </p:txBody>
      </p:sp>
      <p:sp>
        <p:nvSpPr>
          <p:cNvPr id="14367" name="TextBox 8"/>
          <p:cNvSpPr txBox="1">
            <a:spLocks noChangeArrowheads="1"/>
          </p:cNvSpPr>
          <p:nvPr/>
        </p:nvSpPr>
        <p:spPr bwMode="auto">
          <a:xfrm>
            <a:off x="-586026" y="-230505"/>
            <a:ext cx="184731" cy="1477328"/>
          </a:xfrm>
          <a:prstGeom prst="rect">
            <a:avLst/>
          </a:prstGeom>
          <a:noFill/>
          <a:ln w="9525">
            <a:noFill/>
            <a:miter lim="800000"/>
            <a:headEnd/>
            <a:tailEnd/>
          </a:ln>
        </p:spPr>
        <p:txBody>
          <a:bodyPr wrap="none">
            <a:spAutoFit/>
          </a:bodyPr>
          <a:lstStyle/>
          <a:p>
            <a:endParaRPr lang="en-US"/>
          </a:p>
        </p:txBody>
      </p:sp>
      <p:pic>
        <p:nvPicPr>
          <p:cNvPr id="42" name="Bilde 41" descr="NTNU logo bokmål farge.png"/>
          <p:cNvPicPr>
            <a:picLocks noChangeAspect="1"/>
          </p:cNvPicPr>
          <p:nvPr/>
        </p:nvPicPr>
        <p:blipFill>
          <a:blip r:embed="rId5" cstate="print"/>
          <a:stretch>
            <a:fillRect/>
          </a:stretch>
        </p:blipFill>
        <p:spPr>
          <a:xfrm>
            <a:off x="28598567" y="41671876"/>
            <a:ext cx="3390381" cy="151157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10553</TotalTime>
  <Words>331</Words>
  <Application>Microsoft Office PowerPoint</Application>
  <PresentationFormat>Custom</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carolt</dc:creator>
  <cp:lastModifiedBy>Sigmund Ø. Gismervik</cp:lastModifiedBy>
  <cp:revision>235</cp:revision>
  <cp:lastPrinted>2013-10-02T14:34:06Z</cp:lastPrinted>
  <dcterms:created xsi:type="dcterms:W3CDTF">2010-02-23T09:27:49Z</dcterms:created>
  <dcterms:modified xsi:type="dcterms:W3CDTF">2015-07-27T17:02:20Z</dcterms:modified>
</cp:coreProperties>
</file>